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Lst>
  <p:sldSz cy="7559675" cx="10691800"/>
  <p:notesSz cx="6858000" cy="9144000"/>
  <p:embeddedFontLst>
    <p:embeddedFont>
      <p:font typeface="Open Sans"/>
      <p:regular r:id="rId28"/>
      <p:bold r:id="rId29"/>
      <p:italic r:id="rId30"/>
      <p:boldItalic r:id="rId3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381">
          <p15:clr>
            <a:srgbClr val="A4A3A4"/>
          </p15:clr>
        </p15:guide>
        <p15:guide id="2" pos="33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381" orient="horz"/>
        <p:guide pos="336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font" Target="fonts/OpenSans-regular.fntdata"/><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OpenSans-bold.fntdata"/><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font" Target="fonts/OpenSans-boldItalic.fntdata"/><Relationship Id="rId30" Type="http://schemas.openxmlformats.org/officeDocument/2006/relationships/font" Target="fonts/OpenSans-italic.fntdata"/><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pl-PL"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 name="Shape 99"/>
        <p:cNvGrpSpPr/>
        <p:nvPr/>
      </p:nvGrpSpPr>
      <p:grpSpPr>
        <a:xfrm>
          <a:off x="0" y="0"/>
          <a:ext cx="0" cy="0"/>
          <a:chOff x="0" y="0"/>
          <a:chExt cx="0" cy="0"/>
        </a:xfrm>
      </p:grpSpPr>
      <p:sp>
        <p:nvSpPr>
          <p:cNvPr id="100" name="Google Shape;100;p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1" name="Google Shape;101;p1: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 name="Shape 162"/>
        <p:cNvGrpSpPr/>
        <p:nvPr/>
      </p:nvGrpSpPr>
      <p:grpSpPr>
        <a:xfrm>
          <a:off x="0" y="0"/>
          <a:ext cx="0" cy="0"/>
          <a:chOff x="0" y="0"/>
          <a:chExt cx="0" cy="0"/>
        </a:xfrm>
      </p:grpSpPr>
      <p:sp>
        <p:nvSpPr>
          <p:cNvPr id="163" name="Google Shape;163;g33d242916f7_0_40:notes"/>
          <p:cNvSpPr/>
          <p:nvPr>
            <p:ph idx="2" type="sldImg"/>
          </p:nvPr>
        </p:nvSpPr>
        <p:spPr>
          <a:xfrm>
            <a:off x="1246188" y="1143000"/>
            <a:ext cx="4365600" cy="3086100"/>
          </a:xfrm>
          <a:custGeom>
            <a:rect b="b" l="l" r="r" t="t"/>
            <a:pathLst>
              <a:path extrusionOk="0" h="120000" w="120000">
                <a:moveTo>
                  <a:pt x="0" y="0"/>
                </a:moveTo>
                <a:lnTo>
                  <a:pt x="120000" y="0"/>
                </a:lnTo>
                <a:lnTo>
                  <a:pt x="120000" y="120000"/>
                </a:lnTo>
                <a:lnTo>
                  <a:pt x="0" y="120000"/>
                </a:lnTo>
                <a:close/>
              </a:path>
            </a:pathLst>
          </a:custGeom>
        </p:spPr>
      </p:sp>
      <p:sp>
        <p:nvSpPr>
          <p:cNvPr id="164" name="Google Shape;164;g33d242916f7_0_40: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5" name="Google Shape;165;g33d242916f7_0_40: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0" name="Shape 170"/>
        <p:cNvGrpSpPr/>
        <p:nvPr/>
      </p:nvGrpSpPr>
      <p:grpSpPr>
        <a:xfrm>
          <a:off x="0" y="0"/>
          <a:ext cx="0" cy="0"/>
          <a:chOff x="0" y="0"/>
          <a:chExt cx="0" cy="0"/>
        </a:xfrm>
      </p:grpSpPr>
      <p:sp>
        <p:nvSpPr>
          <p:cNvPr id="171" name="Google Shape;171;g33d242916f7_0_7: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2" name="Google Shape;172;g33d242916f7_0_7:notes"/>
          <p:cNvSpPr/>
          <p:nvPr>
            <p:ph idx="2" type="sldImg"/>
          </p:nvPr>
        </p:nvSpPr>
        <p:spPr>
          <a:xfrm>
            <a:off x="1246188" y="1143000"/>
            <a:ext cx="43656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6" name="Shape 176"/>
        <p:cNvGrpSpPr/>
        <p:nvPr/>
      </p:nvGrpSpPr>
      <p:grpSpPr>
        <a:xfrm>
          <a:off x="0" y="0"/>
          <a:ext cx="0" cy="0"/>
          <a:chOff x="0" y="0"/>
          <a:chExt cx="0" cy="0"/>
        </a:xfrm>
      </p:grpSpPr>
      <p:sp>
        <p:nvSpPr>
          <p:cNvPr id="177" name="Google Shape;177;g33d242916f7_0_47:notes"/>
          <p:cNvSpPr/>
          <p:nvPr>
            <p:ph idx="2" type="sldImg"/>
          </p:nvPr>
        </p:nvSpPr>
        <p:spPr>
          <a:xfrm>
            <a:off x="1246188" y="1143000"/>
            <a:ext cx="4365600" cy="3086100"/>
          </a:xfrm>
          <a:custGeom>
            <a:rect b="b" l="l" r="r" t="t"/>
            <a:pathLst>
              <a:path extrusionOk="0" h="120000" w="120000">
                <a:moveTo>
                  <a:pt x="0" y="0"/>
                </a:moveTo>
                <a:lnTo>
                  <a:pt x="120000" y="0"/>
                </a:lnTo>
                <a:lnTo>
                  <a:pt x="120000" y="120000"/>
                </a:lnTo>
                <a:lnTo>
                  <a:pt x="0" y="120000"/>
                </a:lnTo>
                <a:close/>
              </a:path>
            </a:pathLst>
          </a:custGeom>
        </p:spPr>
      </p:sp>
      <p:sp>
        <p:nvSpPr>
          <p:cNvPr id="178" name="Google Shape;178;g33d242916f7_0_47: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9" name="Google Shape;179;g33d242916f7_0_47: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4" name="Shape 184"/>
        <p:cNvGrpSpPr/>
        <p:nvPr/>
      </p:nvGrpSpPr>
      <p:grpSpPr>
        <a:xfrm>
          <a:off x="0" y="0"/>
          <a:ext cx="0" cy="0"/>
          <a:chOff x="0" y="0"/>
          <a:chExt cx="0" cy="0"/>
        </a:xfrm>
      </p:grpSpPr>
      <p:sp>
        <p:nvSpPr>
          <p:cNvPr id="185" name="Google Shape;185;g33d242916f7_0_54:notes"/>
          <p:cNvSpPr/>
          <p:nvPr>
            <p:ph idx="2" type="sldImg"/>
          </p:nvPr>
        </p:nvSpPr>
        <p:spPr>
          <a:xfrm>
            <a:off x="1246188" y="1143000"/>
            <a:ext cx="4365600" cy="3086100"/>
          </a:xfrm>
          <a:custGeom>
            <a:rect b="b" l="l" r="r" t="t"/>
            <a:pathLst>
              <a:path extrusionOk="0" h="120000" w="120000">
                <a:moveTo>
                  <a:pt x="0" y="0"/>
                </a:moveTo>
                <a:lnTo>
                  <a:pt x="120000" y="0"/>
                </a:lnTo>
                <a:lnTo>
                  <a:pt x="120000" y="120000"/>
                </a:lnTo>
                <a:lnTo>
                  <a:pt x="0" y="120000"/>
                </a:lnTo>
                <a:close/>
              </a:path>
            </a:pathLst>
          </a:custGeom>
        </p:spPr>
      </p:sp>
      <p:sp>
        <p:nvSpPr>
          <p:cNvPr id="186" name="Google Shape;186;g33d242916f7_0_54: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7" name="Google Shape;187;g33d242916f7_0_54: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2" name="Shape 192"/>
        <p:cNvGrpSpPr/>
        <p:nvPr/>
      </p:nvGrpSpPr>
      <p:grpSpPr>
        <a:xfrm>
          <a:off x="0" y="0"/>
          <a:ext cx="0" cy="0"/>
          <a:chOff x="0" y="0"/>
          <a:chExt cx="0" cy="0"/>
        </a:xfrm>
      </p:grpSpPr>
      <p:sp>
        <p:nvSpPr>
          <p:cNvPr id="193" name="Google Shape;193;g33d242916f7_0_61: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4" name="Google Shape;194;g33d242916f7_0_61:notes"/>
          <p:cNvSpPr/>
          <p:nvPr>
            <p:ph idx="2" type="sldImg"/>
          </p:nvPr>
        </p:nvSpPr>
        <p:spPr>
          <a:xfrm>
            <a:off x="1246188" y="1143000"/>
            <a:ext cx="43656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8" name="Shape 198"/>
        <p:cNvGrpSpPr/>
        <p:nvPr/>
      </p:nvGrpSpPr>
      <p:grpSpPr>
        <a:xfrm>
          <a:off x="0" y="0"/>
          <a:ext cx="0" cy="0"/>
          <a:chOff x="0" y="0"/>
          <a:chExt cx="0" cy="0"/>
        </a:xfrm>
      </p:grpSpPr>
      <p:sp>
        <p:nvSpPr>
          <p:cNvPr id="199" name="Google Shape;199;g33d242916f7_0_71:notes"/>
          <p:cNvSpPr/>
          <p:nvPr>
            <p:ph idx="2" type="sldImg"/>
          </p:nvPr>
        </p:nvSpPr>
        <p:spPr>
          <a:xfrm>
            <a:off x="1246188" y="1143000"/>
            <a:ext cx="4365600" cy="3086100"/>
          </a:xfrm>
          <a:custGeom>
            <a:rect b="b" l="l" r="r" t="t"/>
            <a:pathLst>
              <a:path extrusionOk="0" h="120000" w="120000">
                <a:moveTo>
                  <a:pt x="0" y="0"/>
                </a:moveTo>
                <a:lnTo>
                  <a:pt x="120000" y="0"/>
                </a:lnTo>
                <a:lnTo>
                  <a:pt x="120000" y="120000"/>
                </a:lnTo>
                <a:lnTo>
                  <a:pt x="0" y="120000"/>
                </a:lnTo>
                <a:close/>
              </a:path>
            </a:pathLst>
          </a:custGeom>
        </p:spPr>
      </p:sp>
      <p:sp>
        <p:nvSpPr>
          <p:cNvPr id="200" name="Google Shape;200;g33d242916f7_0_71: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1" name="Google Shape;201;g33d242916f7_0_71: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6" name="Shape 206"/>
        <p:cNvGrpSpPr/>
        <p:nvPr/>
      </p:nvGrpSpPr>
      <p:grpSpPr>
        <a:xfrm>
          <a:off x="0" y="0"/>
          <a:ext cx="0" cy="0"/>
          <a:chOff x="0" y="0"/>
          <a:chExt cx="0" cy="0"/>
        </a:xfrm>
      </p:grpSpPr>
      <p:sp>
        <p:nvSpPr>
          <p:cNvPr id="207" name="Google Shape;207;g33d242916f7_0_66: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8" name="Google Shape;208;g33d242916f7_0_66:notes"/>
          <p:cNvSpPr/>
          <p:nvPr>
            <p:ph idx="2" type="sldImg"/>
          </p:nvPr>
        </p:nvSpPr>
        <p:spPr>
          <a:xfrm>
            <a:off x="1246188" y="1143000"/>
            <a:ext cx="43656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2" name="Shape 212"/>
        <p:cNvGrpSpPr/>
        <p:nvPr/>
      </p:nvGrpSpPr>
      <p:grpSpPr>
        <a:xfrm>
          <a:off x="0" y="0"/>
          <a:ext cx="0" cy="0"/>
          <a:chOff x="0" y="0"/>
          <a:chExt cx="0" cy="0"/>
        </a:xfrm>
      </p:grpSpPr>
      <p:sp>
        <p:nvSpPr>
          <p:cNvPr id="213" name="Google Shape;213;g33d242916f7_0_79:notes"/>
          <p:cNvSpPr/>
          <p:nvPr>
            <p:ph idx="2" type="sldImg"/>
          </p:nvPr>
        </p:nvSpPr>
        <p:spPr>
          <a:xfrm>
            <a:off x="1246188" y="1143000"/>
            <a:ext cx="4365600" cy="3086100"/>
          </a:xfrm>
          <a:custGeom>
            <a:rect b="b" l="l" r="r" t="t"/>
            <a:pathLst>
              <a:path extrusionOk="0" h="120000" w="120000">
                <a:moveTo>
                  <a:pt x="0" y="0"/>
                </a:moveTo>
                <a:lnTo>
                  <a:pt x="120000" y="0"/>
                </a:lnTo>
                <a:lnTo>
                  <a:pt x="120000" y="120000"/>
                </a:lnTo>
                <a:lnTo>
                  <a:pt x="0" y="120000"/>
                </a:lnTo>
                <a:close/>
              </a:path>
            </a:pathLst>
          </a:custGeom>
        </p:spPr>
      </p:sp>
      <p:sp>
        <p:nvSpPr>
          <p:cNvPr id="214" name="Google Shape;214;g33d242916f7_0_79: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5" name="Google Shape;215;g33d242916f7_0_79: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0" name="Shape 220"/>
        <p:cNvGrpSpPr/>
        <p:nvPr/>
      </p:nvGrpSpPr>
      <p:grpSpPr>
        <a:xfrm>
          <a:off x="0" y="0"/>
          <a:ext cx="0" cy="0"/>
          <a:chOff x="0" y="0"/>
          <a:chExt cx="0" cy="0"/>
        </a:xfrm>
      </p:grpSpPr>
      <p:sp>
        <p:nvSpPr>
          <p:cNvPr id="221" name="Google Shape;221;g33d242916f7_0_86: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22" name="Google Shape;222;g33d242916f7_0_86:notes"/>
          <p:cNvSpPr/>
          <p:nvPr>
            <p:ph idx="2" type="sldImg"/>
          </p:nvPr>
        </p:nvSpPr>
        <p:spPr>
          <a:xfrm>
            <a:off x="1246188" y="1143000"/>
            <a:ext cx="43656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6" name="Shape 226"/>
        <p:cNvGrpSpPr/>
        <p:nvPr/>
      </p:nvGrpSpPr>
      <p:grpSpPr>
        <a:xfrm>
          <a:off x="0" y="0"/>
          <a:ext cx="0" cy="0"/>
          <a:chOff x="0" y="0"/>
          <a:chExt cx="0" cy="0"/>
        </a:xfrm>
      </p:grpSpPr>
      <p:sp>
        <p:nvSpPr>
          <p:cNvPr id="227" name="Google Shape;227;g33d242916f7_0_91:notes"/>
          <p:cNvSpPr/>
          <p:nvPr>
            <p:ph idx="2" type="sldImg"/>
          </p:nvPr>
        </p:nvSpPr>
        <p:spPr>
          <a:xfrm>
            <a:off x="1246188" y="1143000"/>
            <a:ext cx="4365600" cy="3086100"/>
          </a:xfrm>
          <a:custGeom>
            <a:rect b="b" l="l" r="r" t="t"/>
            <a:pathLst>
              <a:path extrusionOk="0" h="120000" w="120000">
                <a:moveTo>
                  <a:pt x="0" y="0"/>
                </a:moveTo>
                <a:lnTo>
                  <a:pt x="120000" y="0"/>
                </a:lnTo>
                <a:lnTo>
                  <a:pt x="120000" y="120000"/>
                </a:lnTo>
                <a:lnTo>
                  <a:pt x="0" y="120000"/>
                </a:lnTo>
                <a:close/>
              </a:path>
            </a:pathLst>
          </a:custGeom>
        </p:spPr>
      </p:sp>
      <p:sp>
        <p:nvSpPr>
          <p:cNvPr id="228" name="Google Shape;228;g33d242916f7_0_91: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29" name="Google Shape;229;g33d242916f7_0_91: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p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8" name="Google Shape;108;p2: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4" name="Shape 234"/>
        <p:cNvGrpSpPr/>
        <p:nvPr/>
      </p:nvGrpSpPr>
      <p:grpSpPr>
        <a:xfrm>
          <a:off x="0" y="0"/>
          <a:ext cx="0" cy="0"/>
          <a:chOff x="0" y="0"/>
          <a:chExt cx="0" cy="0"/>
        </a:xfrm>
      </p:grpSpPr>
      <p:sp>
        <p:nvSpPr>
          <p:cNvPr id="235" name="Google Shape;235;g33d242916f7_0_98: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36" name="Google Shape;236;g33d242916f7_0_98:notes"/>
          <p:cNvSpPr/>
          <p:nvPr>
            <p:ph idx="2" type="sldImg"/>
          </p:nvPr>
        </p:nvSpPr>
        <p:spPr>
          <a:xfrm>
            <a:off x="1246188" y="1143000"/>
            <a:ext cx="43656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0" name="Shape 240"/>
        <p:cNvGrpSpPr/>
        <p:nvPr/>
      </p:nvGrpSpPr>
      <p:grpSpPr>
        <a:xfrm>
          <a:off x="0" y="0"/>
          <a:ext cx="0" cy="0"/>
          <a:chOff x="0" y="0"/>
          <a:chExt cx="0" cy="0"/>
        </a:xfrm>
      </p:grpSpPr>
      <p:sp>
        <p:nvSpPr>
          <p:cNvPr id="241" name="Google Shape;241;g33d242916f7_0_103:notes"/>
          <p:cNvSpPr/>
          <p:nvPr>
            <p:ph idx="2" type="sldImg"/>
          </p:nvPr>
        </p:nvSpPr>
        <p:spPr>
          <a:xfrm>
            <a:off x="1246188" y="1143000"/>
            <a:ext cx="4365600" cy="3086100"/>
          </a:xfrm>
          <a:custGeom>
            <a:rect b="b" l="l" r="r" t="t"/>
            <a:pathLst>
              <a:path extrusionOk="0" h="120000" w="120000">
                <a:moveTo>
                  <a:pt x="0" y="0"/>
                </a:moveTo>
                <a:lnTo>
                  <a:pt x="120000" y="0"/>
                </a:lnTo>
                <a:lnTo>
                  <a:pt x="120000" y="120000"/>
                </a:lnTo>
                <a:lnTo>
                  <a:pt x="0" y="120000"/>
                </a:lnTo>
                <a:close/>
              </a:path>
            </a:pathLst>
          </a:custGeom>
        </p:spPr>
      </p:sp>
      <p:sp>
        <p:nvSpPr>
          <p:cNvPr id="242" name="Google Shape;242;g33d242916f7_0_103: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43" name="Google Shape;243;g33d242916f7_0_103: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8" name="Shape 248"/>
        <p:cNvGrpSpPr/>
        <p:nvPr/>
      </p:nvGrpSpPr>
      <p:grpSpPr>
        <a:xfrm>
          <a:off x="0" y="0"/>
          <a:ext cx="0" cy="0"/>
          <a:chOff x="0" y="0"/>
          <a:chExt cx="0" cy="0"/>
        </a:xfrm>
      </p:grpSpPr>
      <p:sp>
        <p:nvSpPr>
          <p:cNvPr id="249" name="Google Shape;249;g33d242916f7_0_111:notes"/>
          <p:cNvSpPr/>
          <p:nvPr>
            <p:ph idx="2" type="sldImg"/>
          </p:nvPr>
        </p:nvSpPr>
        <p:spPr>
          <a:xfrm>
            <a:off x="1246188" y="1143000"/>
            <a:ext cx="4365600" cy="3086100"/>
          </a:xfrm>
          <a:custGeom>
            <a:rect b="b" l="l" r="r" t="t"/>
            <a:pathLst>
              <a:path extrusionOk="0" h="120000" w="120000">
                <a:moveTo>
                  <a:pt x="0" y="0"/>
                </a:moveTo>
                <a:lnTo>
                  <a:pt x="120000" y="0"/>
                </a:lnTo>
                <a:lnTo>
                  <a:pt x="120000" y="120000"/>
                </a:lnTo>
                <a:lnTo>
                  <a:pt x="0" y="120000"/>
                </a:lnTo>
                <a:close/>
              </a:path>
            </a:pathLst>
          </a:custGeom>
        </p:spPr>
      </p:sp>
      <p:sp>
        <p:nvSpPr>
          <p:cNvPr id="250" name="Google Shape;250;g33d242916f7_0_111: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51" name="Google Shape;251;g33d242916f7_0_111: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p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4" name="Google Shape;114;p3: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 name="Shape 118"/>
        <p:cNvGrpSpPr/>
        <p:nvPr/>
      </p:nvGrpSpPr>
      <p:grpSpPr>
        <a:xfrm>
          <a:off x="0" y="0"/>
          <a:ext cx="0" cy="0"/>
          <a:chOff x="0" y="0"/>
          <a:chExt cx="0" cy="0"/>
        </a:xfrm>
      </p:grpSpPr>
      <p:sp>
        <p:nvSpPr>
          <p:cNvPr id="119" name="Google Shape;119;p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0" name="Google Shape;120;p5: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 name="Shape 124"/>
        <p:cNvGrpSpPr/>
        <p:nvPr/>
      </p:nvGrpSpPr>
      <p:grpSpPr>
        <a:xfrm>
          <a:off x="0" y="0"/>
          <a:ext cx="0" cy="0"/>
          <a:chOff x="0" y="0"/>
          <a:chExt cx="0" cy="0"/>
        </a:xfrm>
      </p:grpSpPr>
      <p:sp>
        <p:nvSpPr>
          <p:cNvPr id="125" name="Google Shape;125;g33d242916f7_0_12:notes"/>
          <p:cNvSpPr/>
          <p:nvPr>
            <p:ph idx="2" type="sldImg"/>
          </p:nvPr>
        </p:nvSpPr>
        <p:spPr>
          <a:xfrm>
            <a:off x="1246188" y="1143000"/>
            <a:ext cx="4365600" cy="3086100"/>
          </a:xfrm>
          <a:custGeom>
            <a:rect b="b" l="l" r="r" t="t"/>
            <a:pathLst>
              <a:path extrusionOk="0" h="120000" w="120000">
                <a:moveTo>
                  <a:pt x="0" y="0"/>
                </a:moveTo>
                <a:lnTo>
                  <a:pt x="120000" y="0"/>
                </a:lnTo>
                <a:lnTo>
                  <a:pt x="120000" y="120000"/>
                </a:lnTo>
                <a:lnTo>
                  <a:pt x="0" y="120000"/>
                </a:lnTo>
                <a:close/>
              </a:path>
            </a:pathLst>
          </a:custGeom>
        </p:spPr>
      </p:sp>
      <p:sp>
        <p:nvSpPr>
          <p:cNvPr id="126" name="Google Shape;126;g33d242916f7_0_12: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7" name="Google Shape;127;g33d242916f7_0_12: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g33d242916f7_0_2: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4" name="Google Shape;134;g33d242916f7_0_2:notes"/>
          <p:cNvSpPr/>
          <p:nvPr>
            <p:ph idx="2" type="sldImg"/>
          </p:nvPr>
        </p:nvSpPr>
        <p:spPr>
          <a:xfrm>
            <a:off x="1246188" y="1143000"/>
            <a:ext cx="43656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g33d242916f7_0_19:notes"/>
          <p:cNvSpPr/>
          <p:nvPr>
            <p:ph idx="2" type="sldImg"/>
          </p:nvPr>
        </p:nvSpPr>
        <p:spPr>
          <a:xfrm>
            <a:off x="1246188" y="1143000"/>
            <a:ext cx="4365600" cy="3086100"/>
          </a:xfrm>
          <a:custGeom>
            <a:rect b="b" l="l" r="r" t="t"/>
            <a:pathLst>
              <a:path extrusionOk="0" h="120000" w="120000">
                <a:moveTo>
                  <a:pt x="0" y="0"/>
                </a:moveTo>
                <a:lnTo>
                  <a:pt x="120000" y="0"/>
                </a:lnTo>
                <a:lnTo>
                  <a:pt x="120000" y="120000"/>
                </a:lnTo>
                <a:lnTo>
                  <a:pt x="0" y="120000"/>
                </a:lnTo>
                <a:close/>
              </a:path>
            </a:pathLst>
          </a:custGeom>
        </p:spPr>
      </p:sp>
      <p:sp>
        <p:nvSpPr>
          <p:cNvPr id="140" name="Google Shape;140;g33d242916f7_0_19: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1" name="Google Shape;141;g33d242916f7_0_19: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g33d242916f7_0_26:notes"/>
          <p:cNvSpPr/>
          <p:nvPr>
            <p:ph idx="2" type="sldImg"/>
          </p:nvPr>
        </p:nvSpPr>
        <p:spPr>
          <a:xfrm>
            <a:off x="1246188" y="1143000"/>
            <a:ext cx="4365600" cy="3086100"/>
          </a:xfrm>
          <a:custGeom>
            <a:rect b="b" l="l" r="r" t="t"/>
            <a:pathLst>
              <a:path extrusionOk="0" h="120000" w="120000">
                <a:moveTo>
                  <a:pt x="0" y="0"/>
                </a:moveTo>
                <a:lnTo>
                  <a:pt x="120000" y="0"/>
                </a:lnTo>
                <a:lnTo>
                  <a:pt x="120000" y="120000"/>
                </a:lnTo>
                <a:lnTo>
                  <a:pt x="0" y="120000"/>
                </a:lnTo>
                <a:close/>
              </a:path>
            </a:pathLst>
          </a:custGeom>
        </p:spPr>
      </p:sp>
      <p:sp>
        <p:nvSpPr>
          <p:cNvPr id="148" name="Google Shape;148;g33d242916f7_0_26: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9" name="Google Shape;149;g33d242916f7_0_26: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 name="Shape 154"/>
        <p:cNvGrpSpPr/>
        <p:nvPr/>
      </p:nvGrpSpPr>
      <p:grpSpPr>
        <a:xfrm>
          <a:off x="0" y="0"/>
          <a:ext cx="0" cy="0"/>
          <a:chOff x="0" y="0"/>
          <a:chExt cx="0" cy="0"/>
        </a:xfrm>
      </p:grpSpPr>
      <p:sp>
        <p:nvSpPr>
          <p:cNvPr id="155" name="Google Shape;155;g33d242916f7_0_33:notes"/>
          <p:cNvSpPr/>
          <p:nvPr>
            <p:ph idx="2" type="sldImg"/>
          </p:nvPr>
        </p:nvSpPr>
        <p:spPr>
          <a:xfrm>
            <a:off x="1246188" y="1143000"/>
            <a:ext cx="4365600" cy="3086100"/>
          </a:xfrm>
          <a:custGeom>
            <a:rect b="b" l="l" r="r" t="t"/>
            <a:pathLst>
              <a:path extrusionOk="0" h="120000" w="120000">
                <a:moveTo>
                  <a:pt x="0" y="0"/>
                </a:moveTo>
                <a:lnTo>
                  <a:pt x="120000" y="0"/>
                </a:lnTo>
                <a:lnTo>
                  <a:pt x="120000" y="120000"/>
                </a:lnTo>
                <a:lnTo>
                  <a:pt x="0" y="120000"/>
                </a:lnTo>
                <a:close/>
              </a:path>
            </a:pathLst>
          </a:custGeom>
        </p:spPr>
      </p:sp>
      <p:sp>
        <p:nvSpPr>
          <p:cNvPr id="156" name="Google Shape;156;g33d242916f7_0_33: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7" name="Google Shape;157;g33d242916f7_0_33: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1" Type="http://schemas.openxmlformats.org/officeDocument/2006/relationships/image" Target="../media/image19.png"/><Relationship Id="rId10" Type="http://schemas.openxmlformats.org/officeDocument/2006/relationships/image" Target="../media/image14.png"/><Relationship Id="rId13" Type="http://schemas.openxmlformats.org/officeDocument/2006/relationships/image" Target="../media/image7.png"/><Relationship Id="rId12" Type="http://schemas.openxmlformats.org/officeDocument/2006/relationships/image" Target="../media/image16.png"/><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9.png"/><Relationship Id="rId4" Type="http://schemas.openxmlformats.org/officeDocument/2006/relationships/image" Target="../media/image6.png"/><Relationship Id="rId9" Type="http://schemas.openxmlformats.org/officeDocument/2006/relationships/image" Target="../media/image10.png"/><Relationship Id="rId15" Type="http://schemas.openxmlformats.org/officeDocument/2006/relationships/image" Target="../media/image18.png"/><Relationship Id="rId14" Type="http://schemas.openxmlformats.org/officeDocument/2006/relationships/image" Target="../media/image11.png"/><Relationship Id="rId17" Type="http://schemas.openxmlformats.org/officeDocument/2006/relationships/image" Target="../media/image4.png"/><Relationship Id="rId16" Type="http://schemas.openxmlformats.org/officeDocument/2006/relationships/image" Target="../media/image17.png"/><Relationship Id="rId5" Type="http://schemas.openxmlformats.org/officeDocument/2006/relationships/image" Target="../media/image3.png"/><Relationship Id="rId6" Type="http://schemas.openxmlformats.org/officeDocument/2006/relationships/image" Target="../media/image2.png"/><Relationship Id="rId7" Type="http://schemas.openxmlformats.org/officeDocument/2006/relationships/image" Target="../media/image5.png"/><Relationship Id="rId8" Type="http://schemas.openxmlformats.org/officeDocument/2006/relationships/image" Target="../media/image8.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9.png"/><Relationship Id="rId4" Type="http://schemas.openxmlformats.org/officeDocument/2006/relationships/image" Target="../media/image6.png"/><Relationship Id="rId5"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13.png"/><Relationship Id="rId4" Type="http://schemas.openxmlformats.org/officeDocument/2006/relationships/image" Target="../media/image12.png"/><Relationship Id="rId5" Type="http://schemas.openxmlformats.org/officeDocument/2006/relationships/image" Target="../media/image15.png"/><Relationship Id="rId6" Type="http://schemas.openxmlformats.org/officeDocument/2006/relationships/image" Target="../media/image9.png"/><Relationship Id="rId7" Type="http://schemas.openxmlformats.org/officeDocument/2006/relationships/image" Target="../media/image6.png"/><Relationship Id="rId8"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 Id="rId3" Type="http://schemas.openxmlformats.org/officeDocument/2006/relationships/image" Target="../media/image6.png"/><Relationship Id="rId4" Type="http://schemas.openxmlformats.org/officeDocument/2006/relationships/image" Target="../media/image3.png"/><Relationship Id="rId5"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Slajd tytułowy (długi tytuł)" showMasterSp="0" type="title">
  <p:cSld name="TITLE">
    <p:spTree>
      <p:nvGrpSpPr>
        <p:cNvPr id="16" name="Shape 16"/>
        <p:cNvGrpSpPr/>
        <p:nvPr/>
      </p:nvGrpSpPr>
      <p:grpSpPr>
        <a:xfrm>
          <a:off x="0" y="0"/>
          <a:ext cx="0" cy="0"/>
          <a:chOff x="0" y="0"/>
          <a:chExt cx="0" cy="0"/>
        </a:xfrm>
      </p:grpSpPr>
      <p:sp>
        <p:nvSpPr>
          <p:cNvPr id="17" name="Google Shape;17;p2"/>
          <p:cNvSpPr/>
          <p:nvPr/>
        </p:nvSpPr>
        <p:spPr>
          <a:xfrm>
            <a:off x="1025525" y="1983572"/>
            <a:ext cx="8640763" cy="4316627"/>
          </a:xfrm>
          <a:prstGeom prst="rect">
            <a:avLst/>
          </a:prstGeom>
          <a:solidFill>
            <a:srgbClr val="A6D3F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18" name="Google Shape;18;p2"/>
          <p:cNvSpPr/>
          <p:nvPr/>
        </p:nvSpPr>
        <p:spPr>
          <a:xfrm>
            <a:off x="1" y="0"/>
            <a:ext cx="4986337" cy="2693908"/>
          </a:xfrm>
          <a:prstGeom prst="rect">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pic>
        <p:nvPicPr>
          <p:cNvPr descr="Obraz zawierający tekst&#10;&#10;Opis wygenerowany automatycznie" id="19" name="Google Shape;19;p2"/>
          <p:cNvPicPr preferRelativeResize="0"/>
          <p:nvPr/>
        </p:nvPicPr>
        <p:blipFill rotWithShape="1">
          <a:blip r:embed="rId2">
            <a:alphaModFix/>
          </a:blip>
          <a:srcRect b="0" l="0" r="0" t="0"/>
          <a:stretch/>
        </p:blipFill>
        <p:spPr>
          <a:xfrm>
            <a:off x="1025525" y="1983572"/>
            <a:ext cx="3959225" cy="720090"/>
          </a:xfrm>
          <a:prstGeom prst="rect">
            <a:avLst/>
          </a:prstGeom>
          <a:noFill/>
          <a:ln>
            <a:noFill/>
          </a:ln>
        </p:spPr>
      </p:pic>
      <p:sp>
        <p:nvSpPr>
          <p:cNvPr id="20" name="Google Shape;20;p2"/>
          <p:cNvSpPr txBox="1"/>
          <p:nvPr>
            <p:ph type="ctrTitle"/>
          </p:nvPr>
        </p:nvSpPr>
        <p:spPr>
          <a:xfrm>
            <a:off x="1385877" y="3070227"/>
            <a:ext cx="7920115" cy="1087764"/>
          </a:xfrm>
          <a:prstGeom prst="rect">
            <a:avLst/>
          </a:prstGeom>
          <a:noFill/>
          <a:ln>
            <a:noFill/>
          </a:ln>
        </p:spPr>
        <p:txBody>
          <a:bodyPr anchorCtr="0" anchor="t" bIns="0" lIns="0" spcFirstLastPara="1" rIns="0" wrap="square" tIns="0">
            <a:normAutofit/>
          </a:bodyPr>
          <a:lstStyle>
            <a:lvl1pPr lvl="0" algn="l">
              <a:lnSpc>
                <a:spcPct val="125000"/>
              </a:lnSpc>
              <a:spcBef>
                <a:spcPts val="0"/>
              </a:spcBef>
              <a:spcAft>
                <a:spcPts val="0"/>
              </a:spcAft>
              <a:buClr>
                <a:schemeClr val="dk2"/>
              </a:buClr>
              <a:buSzPts val="3200"/>
              <a:buFont typeface="Open Sans"/>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1" name="Google Shape;21;p2"/>
          <p:cNvSpPr txBox="1"/>
          <p:nvPr>
            <p:ph idx="1" type="subTitle"/>
          </p:nvPr>
        </p:nvSpPr>
        <p:spPr>
          <a:xfrm>
            <a:off x="1385888" y="4861794"/>
            <a:ext cx="7920037" cy="1080000"/>
          </a:xfrm>
          <a:prstGeom prst="rect">
            <a:avLst/>
          </a:prstGeom>
          <a:noFill/>
          <a:ln>
            <a:noFill/>
          </a:ln>
        </p:spPr>
        <p:txBody>
          <a:bodyPr anchorCtr="0" anchor="t" bIns="0" lIns="0" spcFirstLastPara="1" rIns="0" wrap="square" tIns="0">
            <a:normAutofit/>
          </a:bodyPr>
          <a:lstStyle>
            <a:lvl1pPr lvl="0" algn="l">
              <a:lnSpc>
                <a:spcPct val="125000"/>
              </a:lnSpc>
              <a:spcBef>
                <a:spcPts val="1102"/>
              </a:spcBef>
              <a:spcAft>
                <a:spcPts val="0"/>
              </a:spcAft>
              <a:buSzPts val="2800"/>
              <a:buFont typeface="Open Sans"/>
              <a:buNone/>
              <a:defRPr b="1" sz="2800">
                <a:solidFill>
                  <a:schemeClr val="dk2"/>
                </a:solidFill>
              </a:defRPr>
            </a:lvl1pPr>
            <a:lvl2pPr lvl="1" algn="ctr">
              <a:lnSpc>
                <a:spcPct val="108843"/>
              </a:lnSpc>
              <a:spcBef>
                <a:spcPts val="551"/>
              </a:spcBef>
              <a:spcAft>
                <a:spcPts val="0"/>
              </a:spcAft>
              <a:buClr>
                <a:schemeClr val="dk1"/>
              </a:buClr>
              <a:buSzPts val="2205"/>
              <a:buFont typeface="Open Sans"/>
              <a:buNone/>
              <a:defRPr sz="2205"/>
            </a:lvl2pPr>
            <a:lvl3pPr lvl="2" algn="ctr">
              <a:lnSpc>
                <a:spcPct val="120967"/>
              </a:lnSpc>
              <a:spcBef>
                <a:spcPts val="551"/>
              </a:spcBef>
              <a:spcAft>
                <a:spcPts val="0"/>
              </a:spcAft>
              <a:buClr>
                <a:schemeClr val="dk1"/>
              </a:buClr>
              <a:buSzPts val="1984"/>
              <a:buFont typeface="Open Sans"/>
              <a:buNone/>
              <a:defRPr sz="1984"/>
            </a:lvl3pPr>
            <a:lvl4pPr lvl="3" algn="ctr">
              <a:lnSpc>
                <a:spcPct val="136054"/>
              </a:lnSpc>
              <a:spcBef>
                <a:spcPts val="551"/>
              </a:spcBef>
              <a:spcAft>
                <a:spcPts val="0"/>
              </a:spcAft>
              <a:buClr>
                <a:schemeClr val="dk1"/>
              </a:buClr>
              <a:buSzPts val="1764"/>
              <a:buNone/>
              <a:defRPr sz="1764"/>
            </a:lvl4pPr>
            <a:lvl5pPr lvl="4" algn="ctr">
              <a:lnSpc>
                <a:spcPct val="136054"/>
              </a:lnSpc>
              <a:spcBef>
                <a:spcPts val="551"/>
              </a:spcBef>
              <a:spcAft>
                <a:spcPts val="0"/>
              </a:spcAft>
              <a:buClr>
                <a:schemeClr val="dk1"/>
              </a:buClr>
              <a:buSzPts val="1764"/>
              <a:buNone/>
              <a:defRPr sz="1764"/>
            </a:lvl5pPr>
            <a:lvl6pPr lvl="5" algn="ctr">
              <a:lnSpc>
                <a:spcPct val="90000"/>
              </a:lnSpc>
              <a:spcBef>
                <a:spcPts val="551"/>
              </a:spcBef>
              <a:spcAft>
                <a:spcPts val="0"/>
              </a:spcAft>
              <a:buClr>
                <a:schemeClr val="dk1"/>
              </a:buClr>
              <a:buSzPts val="1764"/>
              <a:buNone/>
              <a:defRPr sz="1764"/>
            </a:lvl6pPr>
            <a:lvl7pPr lvl="6" algn="ctr">
              <a:lnSpc>
                <a:spcPct val="90000"/>
              </a:lnSpc>
              <a:spcBef>
                <a:spcPts val="551"/>
              </a:spcBef>
              <a:spcAft>
                <a:spcPts val="0"/>
              </a:spcAft>
              <a:buClr>
                <a:schemeClr val="dk1"/>
              </a:buClr>
              <a:buSzPts val="1764"/>
              <a:buNone/>
              <a:defRPr sz="1764"/>
            </a:lvl7pPr>
            <a:lvl8pPr lvl="7" algn="ctr">
              <a:lnSpc>
                <a:spcPct val="90000"/>
              </a:lnSpc>
              <a:spcBef>
                <a:spcPts val="551"/>
              </a:spcBef>
              <a:spcAft>
                <a:spcPts val="0"/>
              </a:spcAft>
              <a:buClr>
                <a:schemeClr val="dk1"/>
              </a:buClr>
              <a:buSzPts val="1764"/>
              <a:buNone/>
              <a:defRPr sz="1764"/>
            </a:lvl8pPr>
            <a:lvl9pPr lvl="8" algn="ctr">
              <a:lnSpc>
                <a:spcPct val="90000"/>
              </a:lnSpc>
              <a:spcBef>
                <a:spcPts val="551"/>
              </a:spcBef>
              <a:spcAft>
                <a:spcPts val="0"/>
              </a:spcAft>
              <a:buClr>
                <a:schemeClr val="dk1"/>
              </a:buClr>
              <a:buSzPts val="1764"/>
              <a:buNone/>
              <a:defRPr sz="1764"/>
            </a:lvl9pPr>
          </a:lstStyle>
          <a:p/>
        </p:txBody>
      </p:sp>
      <p:sp>
        <p:nvSpPr>
          <p:cNvPr id="22" name="Google Shape;22;p2"/>
          <p:cNvSpPr txBox="1"/>
          <p:nvPr>
            <p:ph idx="10" type="dt"/>
          </p:nvPr>
        </p:nvSpPr>
        <p:spPr>
          <a:xfrm>
            <a:off x="7865356" y="540402"/>
            <a:ext cx="1799844" cy="349114"/>
          </a:xfrm>
          <a:prstGeom prst="rect">
            <a:avLst/>
          </a:prstGeom>
          <a:noFill/>
          <a:ln>
            <a:noFill/>
          </a:ln>
        </p:spPr>
        <p:txBody>
          <a:bodyPr anchorCtr="0" anchor="t" bIns="0" lIns="0" spcFirstLastPara="1" rIns="0" wrap="square" tIns="0">
            <a:noAutofit/>
          </a:bodyPr>
          <a:lstStyle>
            <a:lvl1pPr lvl="0" marR="0" rtl="0" algn="r">
              <a:lnSpc>
                <a:spcPct val="128571"/>
              </a:lnSpc>
              <a:spcBef>
                <a:spcPts val="0"/>
              </a:spcBef>
              <a:spcAft>
                <a:spcPts val="0"/>
              </a:spcAft>
              <a:buSzPts val="1400"/>
              <a:buNone/>
              <a:defRPr b="0" i="0" sz="1400" u="none" cap="none" strike="noStrike">
                <a:solidFill>
                  <a:schemeClr val="dk2"/>
                </a:solidFill>
                <a:latin typeface="Open Sans"/>
                <a:ea typeface="Open Sans"/>
                <a:cs typeface="Open Sans"/>
                <a:sym typeface="Open Sans"/>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pic>
        <p:nvPicPr>
          <p:cNvPr descr="logo Funduszy Europejskich" id="23" name="Google Shape;23;p2"/>
          <p:cNvPicPr preferRelativeResize="0"/>
          <p:nvPr/>
        </p:nvPicPr>
        <p:blipFill rotWithShape="1">
          <a:blip r:embed="rId3">
            <a:alphaModFix/>
          </a:blip>
          <a:srcRect b="0" l="0" r="0" t="0"/>
          <a:stretch/>
        </p:blipFill>
        <p:spPr>
          <a:xfrm>
            <a:off x="792000" y="6371047"/>
            <a:ext cx="1621258" cy="949192"/>
          </a:xfrm>
          <a:prstGeom prst="rect">
            <a:avLst/>
          </a:prstGeom>
          <a:noFill/>
          <a:ln>
            <a:noFill/>
          </a:ln>
        </p:spPr>
      </p:pic>
      <p:pic>
        <p:nvPicPr>
          <p:cNvPr descr="flaga Unii Europejskiej z dopiskiem dofinansowane przez Unię Europejską" id="24" name="Google Shape;24;p2"/>
          <p:cNvPicPr preferRelativeResize="0"/>
          <p:nvPr/>
        </p:nvPicPr>
        <p:blipFill rotWithShape="1">
          <a:blip r:embed="rId4">
            <a:alphaModFix/>
          </a:blip>
          <a:srcRect b="0" l="0" r="0" t="0"/>
          <a:stretch/>
        </p:blipFill>
        <p:spPr>
          <a:xfrm>
            <a:off x="7272000" y="6371047"/>
            <a:ext cx="2633371" cy="949192"/>
          </a:xfrm>
          <a:prstGeom prst="rect">
            <a:avLst/>
          </a:prstGeom>
          <a:noFill/>
          <a:ln>
            <a:noFill/>
          </a:ln>
        </p:spPr>
      </p:pic>
      <p:pic>
        <p:nvPicPr>
          <p:cNvPr descr="barwy RP" id="25" name="Google Shape;25;p2"/>
          <p:cNvPicPr preferRelativeResize="0"/>
          <p:nvPr/>
        </p:nvPicPr>
        <p:blipFill rotWithShape="1">
          <a:blip r:embed="rId5">
            <a:alphaModFix/>
          </a:blip>
          <a:srcRect b="0" l="0" r="0" t="0"/>
          <a:stretch/>
        </p:blipFill>
        <p:spPr>
          <a:xfrm>
            <a:off x="3722743" y="6370378"/>
            <a:ext cx="2239772" cy="950531"/>
          </a:xfrm>
          <a:prstGeom prst="rect">
            <a:avLst/>
          </a:prstGeom>
          <a:noFill/>
          <a:ln>
            <a:noFill/>
          </a:ln>
        </p:spPr>
      </p:pic>
      <p:pic>
        <p:nvPicPr>
          <p:cNvPr id="26" name="Google Shape;26;p2"/>
          <p:cNvPicPr preferRelativeResize="0"/>
          <p:nvPr/>
        </p:nvPicPr>
        <p:blipFill rotWithShape="1">
          <a:blip r:embed="rId6">
            <a:alphaModFix amt="55000"/>
          </a:blip>
          <a:srcRect b="0" l="0" r="0" t="0"/>
          <a:stretch/>
        </p:blipFill>
        <p:spPr>
          <a:xfrm>
            <a:off x="652757" y="1244366"/>
            <a:ext cx="381000" cy="381000"/>
          </a:xfrm>
          <a:prstGeom prst="rect">
            <a:avLst/>
          </a:prstGeom>
          <a:noFill/>
          <a:ln>
            <a:noFill/>
          </a:ln>
        </p:spPr>
      </p:pic>
      <p:pic>
        <p:nvPicPr>
          <p:cNvPr id="27" name="Google Shape;27;p2"/>
          <p:cNvPicPr preferRelativeResize="0"/>
          <p:nvPr/>
        </p:nvPicPr>
        <p:blipFill rotWithShape="1">
          <a:blip r:embed="rId7">
            <a:alphaModFix amt="55000"/>
          </a:blip>
          <a:srcRect b="0" l="0" r="0" t="0"/>
          <a:stretch/>
        </p:blipFill>
        <p:spPr>
          <a:xfrm>
            <a:off x="1365250" y="545866"/>
            <a:ext cx="381000" cy="381000"/>
          </a:xfrm>
          <a:prstGeom prst="rect">
            <a:avLst/>
          </a:prstGeom>
          <a:noFill/>
          <a:ln>
            <a:noFill/>
          </a:ln>
        </p:spPr>
      </p:pic>
      <p:pic>
        <p:nvPicPr>
          <p:cNvPr id="28" name="Google Shape;28;p2"/>
          <p:cNvPicPr preferRelativeResize="0"/>
          <p:nvPr/>
        </p:nvPicPr>
        <p:blipFill rotWithShape="1">
          <a:blip r:embed="rId8">
            <a:alphaModFix amt="55000"/>
          </a:blip>
          <a:srcRect b="0" l="0" r="0" t="0"/>
          <a:stretch/>
        </p:blipFill>
        <p:spPr>
          <a:xfrm>
            <a:off x="1380511" y="1244366"/>
            <a:ext cx="381000" cy="381000"/>
          </a:xfrm>
          <a:prstGeom prst="rect">
            <a:avLst/>
          </a:prstGeom>
          <a:noFill/>
          <a:ln>
            <a:noFill/>
          </a:ln>
        </p:spPr>
      </p:pic>
      <p:pic>
        <p:nvPicPr>
          <p:cNvPr id="29" name="Google Shape;29;p2"/>
          <p:cNvPicPr preferRelativeResize="0"/>
          <p:nvPr/>
        </p:nvPicPr>
        <p:blipFill rotWithShape="1">
          <a:blip r:embed="rId9">
            <a:alphaModFix amt="55000"/>
          </a:blip>
          <a:srcRect b="0" l="0" r="0" t="0"/>
          <a:stretch/>
        </p:blipFill>
        <p:spPr>
          <a:xfrm>
            <a:off x="4265786" y="538288"/>
            <a:ext cx="381000" cy="381000"/>
          </a:xfrm>
          <a:prstGeom prst="rect">
            <a:avLst/>
          </a:prstGeom>
          <a:noFill/>
          <a:ln>
            <a:noFill/>
          </a:ln>
        </p:spPr>
      </p:pic>
      <p:pic>
        <p:nvPicPr>
          <p:cNvPr id="30" name="Google Shape;30;p2"/>
          <p:cNvPicPr preferRelativeResize="0"/>
          <p:nvPr/>
        </p:nvPicPr>
        <p:blipFill rotWithShape="1">
          <a:blip r:embed="rId10">
            <a:alphaModFix amt="55000"/>
          </a:blip>
          <a:srcRect b="0" l="0" r="0" t="0"/>
          <a:stretch/>
        </p:blipFill>
        <p:spPr>
          <a:xfrm>
            <a:off x="644525" y="545866"/>
            <a:ext cx="381000" cy="381000"/>
          </a:xfrm>
          <a:prstGeom prst="rect">
            <a:avLst/>
          </a:prstGeom>
          <a:noFill/>
          <a:ln>
            <a:noFill/>
          </a:ln>
        </p:spPr>
      </p:pic>
      <p:pic>
        <p:nvPicPr>
          <p:cNvPr id="31" name="Google Shape;31;p2"/>
          <p:cNvPicPr preferRelativeResize="0"/>
          <p:nvPr/>
        </p:nvPicPr>
        <p:blipFill rotWithShape="1">
          <a:blip r:embed="rId11">
            <a:alphaModFix amt="55000"/>
          </a:blip>
          <a:srcRect b="0" l="0" r="0" t="0"/>
          <a:stretch/>
        </p:blipFill>
        <p:spPr>
          <a:xfrm>
            <a:off x="2104293" y="1254829"/>
            <a:ext cx="381000" cy="381000"/>
          </a:xfrm>
          <a:prstGeom prst="rect">
            <a:avLst/>
          </a:prstGeom>
          <a:noFill/>
          <a:ln>
            <a:noFill/>
          </a:ln>
        </p:spPr>
      </p:pic>
      <p:pic>
        <p:nvPicPr>
          <p:cNvPr id="32" name="Google Shape;32;p2"/>
          <p:cNvPicPr preferRelativeResize="0"/>
          <p:nvPr/>
        </p:nvPicPr>
        <p:blipFill rotWithShape="1">
          <a:blip r:embed="rId12">
            <a:alphaModFix amt="55000"/>
          </a:blip>
          <a:srcRect b="0" l="0" r="0" t="0"/>
          <a:stretch/>
        </p:blipFill>
        <p:spPr>
          <a:xfrm>
            <a:off x="2814637" y="543567"/>
            <a:ext cx="381000" cy="381000"/>
          </a:xfrm>
          <a:prstGeom prst="rect">
            <a:avLst/>
          </a:prstGeom>
          <a:noFill/>
          <a:ln>
            <a:noFill/>
          </a:ln>
        </p:spPr>
      </p:pic>
      <p:pic>
        <p:nvPicPr>
          <p:cNvPr id="33" name="Google Shape;33;p2"/>
          <p:cNvPicPr preferRelativeResize="0"/>
          <p:nvPr/>
        </p:nvPicPr>
        <p:blipFill rotWithShape="1">
          <a:blip r:embed="rId13">
            <a:alphaModFix amt="55000"/>
          </a:blip>
          <a:srcRect b="0" l="0" r="0" t="0"/>
          <a:stretch/>
        </p:blipFill>
        <p:spPr>
          <a:xfrm>
            <a:off x="3537018" y="535269"/>
            <a:ext cx="381000" cy="381000"/>
          </a:xfrm>
          <a:prstGeom prst="rect">
            <a:avLst/>
          </a:prstGeom>
          <a:noFill/>
          <a:ln>
            <a:noFill/>
          </a:ln>
        </p:spPr>
      </p:pic>
      <p:pic>
        <p:nvPicPr>
          <p:cNvPr id="34" name="Google Shape;34;p2"/>
          <p:cNvPicPr preferRelativeResize="0"/>
          <p:nvPr/>
        </p:nvPicPr>
        <p:blipFill rotWithShape="1">
          <a:blip r:embed="rId14">
            <a:alphaModFix amt="55000"/>
          </a:blip>
          <a:srcRect b="0" l="0" r="0" t="0"/>
          <a:stretch/>
        </p:blipFill>
        <p:spPr>
          <a:xfrm>
            <a:off x="2092256" y="531095"/>
            <a:ext cx="381000" cy="381000"/>
          </a:xfrm>
          <a:prstGeom prst="rect">
            <a:avLst/>
          </a:prstGeom>
          <a:noFill/>
          <a:ln>
            <a:noFill/>
          </a:ln>
        </p:spPr>
      </p:pic>
      <p:pic>
        <p:nvPicPr>
          <p:cNvPr id="35" name="Google Shape;35;p2"/>
          <p:cNvPicPr preferRelativeResize="0"/>
          <p:nvPr/>
        </p:nvPicPr>
        <p:blipFill rotWithShape="1">
          <a:blip r:embed="rId15">
            <a:alphaModFix amt="55000"/>
          </a:blip>
          <a:srcRect b="0" l="0" r="0" t="0"/>
          <a:stretch/>
        </p:blipFill>
        <p:spPr>
          <a:xfrm>
            <a:off x="3534802" y="1251987"/>
            <a:ext cx="381000" cy="381000"/>
          </a:xfrm>
          <a:prstGeom prst="rect">
            <a:avLst/>
          </a:prstGeom>
          <a:noFill/>
          <a:ln>
            <a:noFill/>
          </a:ln>
        </p:spPr>
      </p:pic>
      <p:pic>
        <p:nvPicPr>
          <p:cNvPr id="36" name="Google Shape;36;p2"/>
          <p:cNvPicPr preferRelativeResize="0"/>
          <p:nvPr/>
        </p:nvPicPr>
        <p:blipFill rotWithShape="1">
          <a:blip r:embed="rId16">
            <a:alphaModFix amt="55000"/>
          </a:blip>
          <a:srcRect b="0" l="0" r="0" t="0"/>
          <a:stretch/>
        </p:blipFill>
        <p:spPr>
          <a:xfrm>
            <a:off x="4265613" y="1250549"/>
            <a:ext cx="381000" cy="381000"/>
          </a:xfrm>
          <a:prstGeom prst="rect">
            <a:avLst/>
          </a:prstGeom>
          <a:noFill/>
          <a:ln>
            <a:noFill/>
          </a:ln>
        </p:spPr>
      </p:pic>
      <p:pic>
        <p:nvPicPr>
          <p:cNvPr id="37" name="Google Shape;37;p2"/>
          <p:cNvPicPr preferRelativeResize="0"/>
          <p:nvPr/>
        </p:nvPicPr>
        <p:blipFill rotWithShape="1">
          <a:blip r:embed="rId17">
            <a:alphaModFix amt="55000"/>
          </a:blip>
          <a:srcRect b="0" l="0" r="0" t="0"/>
          <a:stretch/>
        </p:blipFill>
        <p:spPr>
          <a:xfrm>
            <a:off x="2814637" y="1250549"/>
            <a:ext cx="381000" cy="381000"/>
          </a:xfrm>
          <a:prstGeom prst="rect">
            <a:avLst/>
          </a:prstGeom>
          <a:noFill/>
          <a:ln>
            <a:noFill/>
          </a:ln>
        </p:spPr>
      </p:pic>
    </p:spTree>
  </p:cSld>
  <p:clrMapOvr>
    <a:masterClrMapping/>
  </p:clrMapOvr>
  <p:extLst>
    <p:ext uri="{DCECCB84-F9BA-43D5-87BE-67443E8EF086}">
      <p15:sldGuideLst>
        <p15:guide id="1" pos="193">
          <p15:clr>
            <a:srgbClr val="FBAE40"/>
          </p15:clr>
        </p15:guide>
        <p15:guide id="2" orient="horz" pos="113">
          <p15:clr>
            <a:srgbClr val="FBAE40"/>
          </p15:clr>
        </p15:guide>
        <p15:guide id="3" orient="horz" pos="2381">
          <p15:clr>
            <a:srgbClr val="FBAE40"/>
          </p15:clr>
        </p15:guide>
        <p15:guide id="4" orient="horz" pos="340">
          <p15:clr>
            <a:srgbClr val="FBAE40"/>
          </p15:clr>
        </p15:guide>
        <p15:guide id="5" orient="horz" pos="567">
          <p15:clr>
            <a:srgbClr val="FBAE40"/>
          </p15:clr>
        </p15:guide>
        <p15:guide id="6" orient="horz" pos="794">
          <p15:clr>
            <a:srgbClr val="FBAE40"/>
          </p15:clr>
        </p15:guide>
        <p15:guide id="7" orient="horz" pos="1020">
          <p15:clr>
            <a:srgbClr val="FBAE40"/>
          </p15:clr>
        </p15:guide>
        <p15:guide id="8" orient="horz" pos="1247">
          <p15:clr>
            <a:srgbClr val="FBAE40"/>
          </p15:clr>
        </p15:guide>
        <p15:guide id="9" orient="horz" pos="1474">
          <p15:clr>
            <a:srgbClr val="FBAE40"/>
          </p15:clr>
        </p15:guide>
        <p15:guide id="10" orient="horz" pos="1701">
          <p15:clr>
            <a:srgbClr val="FBAE40"/>
          </p15:clr>
        </p15:guide>
        <p15:guide id="11" orient="horz" pos="1927">
          <p15:clr>
            <a:srgbClr val="FBAE40"/>
          </p15:clr>
        </p15:guide>
        <p15:guide id="12" orient="horz" pos="2154">
          <p15:clr>
            <a:srgbClr val="FBAE40"/>
          </p15:clr>
        </p15:guide>
        <p15:guide id="13" orient="horz" pos="2608">
          <p15:clr>
            <a:srgbClr val="FBAE40"/>
          </p15:clr>
        </p15:guide>
        <p15:guide id="14" orient="horz" pos="2835">
          <p15:clr>
            <a:srgbClr val="FBAE40"/>
          </p15:clr>
        </p15:guide>
        <p15:guide id="15" orient="horz" pos="3061">
          <p15:clr>
            <a:srgbClr val="FBAE40"/>
          </p15:clr>
        </p15:guide>
        <p15:guide id="16" orient="horz" pos="3288">
          <p15:clr>
            <a:srgbClr val="FBAE40"/>
          </p15:clr>
        </p15:guide>
        <p15:guide id="17" orient="horz" pos="3515">
          <p15:clr>
            <a:srgbClr val="FBAE40"/>
          </p15:clr>
        </p15:guide>
        <p15:guide id="18" orient="horz" pos="3742">
          <p15:clr>
            <a:srgbClr val="FBAE40"/>
          </p15:clr>
        </p15:guide>
        <p15:guide id="19" orient="horz" pos="3968">
          <p15:clr>
            <a:srgbClr val="FBAE40"/>
          </p15:clr>
        </p15:guide>
        <p15:guide id="20" orient="horz" pos="4195">
          <p15:clr>
            <a:srgbClr val="FBAE40"/>
          </p15:clr>
        </p15:guide>
        <p15:guide id="21" orient="horz" pos="4422">
          <p15:clr>
            <a:srgbClr val="FBAE40"/>
          </p15:clr>
        </p15:guide>
        <p15:guide id="22" orient="horz" pos="4649">
          <p15:clr>
            <a:srgbClr val="FBAE40"/>
          </p15:clr>
        </p15:guide>
        <p15:guide id="23" pos="419">
          <p15:clr>
            <a:srgbClr val="FBAE40"/>
          </p15:clr>
        </p15:guide>
        <p15:guide id="24" pos="646">
          <p15:clr>
            <a:srgbClr val="FBAE40"/>
          </p15:clr>
        </p15:guide>
        <p15:guide id="25" pos="873">
          <p15:clr>
            <a:srgbClr val="FBAE40"/>
          </p15:clr>
        </p15:guide>
        <p15:guide id="26" pos="1100">
          <p15:clr>
            <a:srgbClr val="FBAE40"/>
          </p15:clr>
        </p15:guide>
        <p15:guide id="27" pos="1327">
          <p15:clr>
            <a:srgbClr val="FBAE40"/>
          </p15:clr>
        </p15:guide>
        <p15:guide id="28" pos="1553">
          <p15:clr>
            <a:srgbClr val="FBAE40"/>
          </p15:clr>
        </p15:guide>
        <p15:guide id="29" pos="1780">
          <p15:clr>
            <a:srgbClr val="FBAE40"/>
          </p15:clr>
        </p15:guide>
        <p15:guide id="30" pos="2007">
          <p15:clr>
            <a:srgbClr val="FBAE40"/>
          </p15:clr>
        </p15:guide>
        <p15:guide id="31" pos="2234">
          <p15:clr>
            <a:srgbClr val="FBAE40"/>
          </p15:clr>
        </p15:guide>
        <p15:guide id="32" pos="2460">
          <p15:clr>
            <a:srgbClr val="FBAE40"/>
          </p15:clr>
        </p15:guide>
        <p15:guide id="33" pos="2687">
          <p15:clr>
            <a:srgbClr val="FBAE40"/>
          </p15:clr>
        </p15:guide>
        <p15:guide id="34" pos="2914">
          <p15:clr>
            <a:srgbClr val="FBAE40"/>
          </p15:clr>
        </p15:guide>
        <p15:guide id="35" pos="3141">
          <p15:clr>
            <a:srgbClr val="FBAE40"/>
          </p15:clr>
        </p15:guide>
        <p15:guide id="36" pos="3368">
          <p15:clr>
            <a:srgbClr val="FBAE40"/>
          </p15:clr>
        </p15:guide>
        <p15:guide id="37" pos="3594">
          <p15:clr>
            <a:srgbClr val="FBAE40"/>
          </p15:clr>
        </p15:guide>
        <p15:guide id="38" pos="3821">
          <p15:clr>
            <a:srgbClr val="FBAE40"/>
          </p15:clr>
        </p15:guide>
        <p15:guide id="39" pos="4048">
          <p15:clr>
            <a:srgbClr val="FBAE40"/>
          </p15:clr>
        </p15:guide>
        <p15:guide id="40" pos="4275">
          <p15:clr>
            <a:srgbClr val="FBAE40"/>
          </p15:clr>
        </p15:guide>
        <p15:guide id="41" pos="4501">
          <p15:clr>
            <a:srgbClr val="FBAE40"/>
          </p15:clr>
        </p15:guide>
        <p15:guide id="42" pos="4728">
          <p15:clr>
            <a:srgbClr val="FBAE40"/>
          </p15:clr>
        </p15:guide>
        <p15:guide id="43" pos="4955">
          <p15:clr>
            <a:srgbClr val="FBAE40"/>
          </p15:clr>
        </p15:guide>
        <p15:guide id="44" pos="5182">
          <p15:clr>
            <a:srgbClr val="FBAE40"/>
          </p15:clr>
        </p15:guide>
        <p15:guide id="45" pos="5408">
          <p15:clr>
            <a:srgbClr val="FBAE40"/>
          </p15:clr>
        </p15:guide>
        <p15:guide id="46" pos="5635">
          <p15:clr>
            <a:srgbClr val="FBAE40"/>
          </p15:clr>
        </p15:guide>
        <p15:guide id="47" pos="5862">
          <p15:clr>
            <a:srgbClr val="FBAE40"/>
          </p15:clr>
        </p15:guide>
        <p15:guide id="48" pos="6089">
          <p15:clr>
            <a:srgbClr val="FBAE40"/>
          </p15:clr>
        </p15:guide>
        <p15:guide id="49" pos="6316">
          <p15:clr>
            <a:srgbClr val="FBAE40"/>
          </p15:clr>
        </p15:guide>
        <p15:guide id="50" pos="6542">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lajd końcowy" showMasterSp="0">
  <p:cSld name="Slajd końcowy">
    <p:spTree>
      <p:nvGrpSpPr>
        <p:cNvPr id="91" name="Shape 91"/>
        <p:cNvGrpSpPr/>
        <p:nvPr/>
      </p:nvGrpSpPr>
      <p:grpSpPr>
        <a:xfrm>
          <a:off x="0" y="0"/>
          <a:ext cx="0" cy="0"/>
          <a:chOff x="0" y="0"/>
          <a:chExt cx="0" cy="0"/>
        </a:xfrm>
      </p:grpSpPr>
      <p:sp>
        <p:nvSpPr>
          <p:cNvPr id="92" name="Google Shape;92;p11"/>
          <p:cNvSpPr/>
          <p:nvPr/>
        </p:nvSpPr>
        <p:spPr>
          <a:xfrm>
            <a:off x="2465388" y="4500563"/>
            <a:ext cx="8226426" cy="1799636"/>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3" name="Google Shape;93;p11"/>
          <p:cNvSpPr/>
          <p:nvPr>
            <p:ph idx="2" type="pic"/>
          </p:nvPr>
        </p:nvSpPr>
        <p:spPr>
          <a:xfrm>
            <a:off x="1025525" y="0"/>
            <a:ext cx="8640763" cy="5221288"/>
          </a:xfrm>
          <a:prstGeom prst="rect">
            <a:avLst/>
          </a:prstGeom>
          <a:solidFill>
            <a:srgbClr val="F2F2F2"/>
          </a:solidFill>
          <a:ln>
            <a:noFill/>
          </a:ln>
        </p:spPr>
      </p:sp>
      <p:pic>
        <p:nvPicPr>
          <p:cNvPr descr="Obraz zawierający tekst&#10;&#10;Opis wygenerowany automatycznie" id="94" name="Google Shape;94;p11"/>
          <p:cNvPicPr preferRelativeResize="0"/>
          <p:nvPr/>
        </p:nvPicPr>
        <p:blipFill rotWithShape="1">
          <a:blip r:embed="rId2">
            <a:alphaModFix/>
          </a:blip>
          <a:srcRect b="0" l="0" r="0" t="0"/>
          <a:stretch/>
        </p:blipFill>
        <p:spPr>
          <a:xfrm>
            <a:off x="2466975" y="4500563"/>
            <a:ext cx="3959225" cy="720090"/>
          </a:xfrm>
          <a:prstGeom prst="rect">
            <a:avLst/>
          </a:prstGeom>
          <a:noFill/>
          <a:ln>
            <a:noFill/>
          </a:ln>
        </p:spPr>
      </p:pic>
      <p:sp>
        <p:nvSpPr>
          <p:cNvPr id="95" name="Google Shape;95;p11"/>
          <p:cNvSpPr txBox="1"/>
          <p:nvPr>
            <p:ph type="title"/>
          </p:nvPr>
        </p:nvSpPr>
        <p:spPr>
          <a:xfrm>
            <a:off x="2825750" y="5593629"/>
            <a:ext cx="7559675" cy="705572"/>
          </a:xfrm>
          <a:prstGeom prst="rect">
            <a:avLst/>
          </a:prstGeom>
          <a:noFill/>
          <a:ln>
            <a:noFill/>
          </a:ln>
        </p:spPr>
        <p:txBody>
          <a:bodyPr anchorCtr="0" anchor="t" bIns="0" lIns="0" spcFirstLastPara="1" rIns="0" wrap="square" tIns="0">
            <a:normAutofit/>
          </a:bodyPr>
          <a:lstStyle>
            <a:lvl1pPr lvl="0" algn="l">
              <a:lnSpc>
                <a:spcPct val="20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pic>
        <p:nvPicPr>
          <p:cNvPr descr="znak Funduszy Europejskich" id="96" name="Google Shape;96;p11"/>
          <p:cNvPicPr preferRelativeResize="0"/>
          <p:nvPr/>
        </p:nvPicPr>
        <p:blipFill rotWithShape="1">
          <a:blip r:embed="rId3">
            <a:alphaModFix/>
          </a:blip>
          <a:srcRect b="0" l="0" r="0" t="0"/>
          <a:stretch/>
        </p:blipFill>
        <p:spPr>
          <a:xfrm>
            <a:off x="792000" y="6371047"/>
            <a:ext cx="1621258" cy="949192"/>
          </a:xfrm>
          <a:prstGeom prst="rect">
            <a:avLst/>
          </a:prstGeom>
          <a:noFill/>
          <a:ln>
            <a:noFill/>
          </a:ln>
        </p:spPr>
      </p:pic>
      <p:pic>
        <p:nvPicPr>
          <p:cNvPr descr="flaga Unii Europejskie z dopiskiem dofinansowane przez Unię Europejską" id="97" name="Google Shape;97;p11"/>
          <p:cNvPicPr preferRelativeResize="0"/>
          <p:nvPr/>
        </p:nvPicPr>
        <p:blipFill rotWithShape="1">
          <a:blip r:embed="rId4">
            <a:alphaModFix/>
          </a:blip>
          <a:srcRect b="0" l="0" r="0" t="0"/>
          <a:stretch/>
        </p:blipFill>
        <p:spPr>
          <a:xfrm>
            <a:off x="7272000" y="6371047"/>
            <a:ext cx="2633371" cy="949192"/>
          </a:xfrm>
          <a:prstGeom prst="rect">
            <a:avLst/>
          </a:prstGeom>
          <a:noFill/>
          <a:ln>
            <a:noFill/>
          </a:ln>
        </p:spPr>
      </p:pic>
      <p:pic>
        <p:nvPicPr>
          <p:cNvPr descr="barwy RP" id="98" name="Google Shape;98;p11"/>
          <p:cNvPicPr preferRelativeResize="0"/>
          <p:nvPr/>
        </p:nvPicPr>
        <p:blipFill rotWithShape="1">
          <a:blip r:embed="rId5">
            <a:alphaModFix/>
          </a:blip>
          <a:srcRect b="0" l="0" r="0" t="0"/>
          <a:stretch/>
        </p:blipFill>
        <p:spPr>
          <a:xfrm>
            <a:off x="3722743" y="6370378"/>
            <a:ext cx="2239772" cy="950531"/>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lajd tytułowy (długi tytuł)" showMasterSp="0">
  <p:cSld name="Slajd tytułowy (długi tytuł)">
    <p:spTree>
      <p:nvGrpSpPr>
        <p:cNvPr id="38" name="Shape 38"/>
        <p:cNvGrpSpPr/>
        <p:nvPr/>
      </p:nvGrpSpPr>
      <p:grpSpPr>
        <a:xfrm>
          <a:off x="0" y="0"/>
          <a:ext cx="0" cy="0"/>
          <a:chOff x="0" y="0"/>
          <a:chExt cx="0" cy="0"/>
        </a:xfrm>
      </p:grpSpPr>
      <p:sp>
        <p:nvSpPr>
          <p:cNvPr id="39" name="Google Shape;39;p3"/>
          <p:cNvSpPr/>
          <p:nvPr/>
        </p:nvSpPr>
        <p:spPr>
          <a:xfrm>
            <a:off x="1026613" y="1973818"/>
            <a:ext cx="8639675" cy="4326381"/>
          </a:xfrm>
          <a:prstGeom prst="rect">
            <a:avLst/>
          </a:prstGeom>
          <a:solidFill>
            <a:srgbClr val="A6D3F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40" name="Google Shape;40;p3"/>
          <p:cNvSpPr/>
          <p:nvPr/>
        </p:nvSpPr>
        <p:spPr>
          <a:xfrm>
            <a:off x="1" y="0"/>
            <a:ext cx="4986337" cy="2693908"/>
          </a:xfrm>
          <a:prstGeom prst="rect">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pic>
        <p:nvPicPr>
          <p:cNvPr descr="Obraz zawierający tekst&#10;&#10;Opis wygenerowany automatycznie" id="41" name="Google Shape;41;p3"/>
          <p:cNvPicPr preferRelativeResize="0"/>
          <p:nvPr/>
        </p:nvPicPr>
        <p:blipFill rotWithShape="1">
          <a:blip r:embed="rId2">
            <a:alphaModFix/>
          </a:blip>
          <a:srcRect b="0" l="0" r="0" t="0"/>
          <a:stretch/>
        </p:blipFill>
        <p:spPr>
          <a:xfrm>
            <a:off x="1026760" y="1973818"/>
            <a:ext cx="3959225" cy="720090"/>
          </a:xfrm>
          <a:prstGeom prst="rect">
            <a:avLst/>
          </a:prstGeom>
          <a:noFill/>
          <a:ln>
            <a:noFill/>
          </a:ln>
        </p:spPr>
      </p:pic>
      <p:pic>
        <p:nvPicPr>
          <p:cNvPr id="42" name="Google Shape;42;p3"/>
          <p:cNvPicPr preferRelativeResize="0"/>
          <p:nvPr/>
        </p:nvPicPr>
        <p:blipFill rotWithShape="1">
          <a:blip r:embed="rId3">
            <a:alphaModFix amt="55000"/>
          </a:blip>
          <a:srcRect b="0" l="0" r="0" t="0"/>
          <a:stretch/>
        </p:blipFill>
        <p:spPr>
          <a:xfrm>
            <a:off x="597632" y="540402"/>
            <a:ext cx="1080000" cy="1080000"/>
          </a:xfrm>
          <a:prstGeom prst="rect">
            <a:avLst/>
          </a:prstGeom>
          <a:noFill/>
          <a:ln>
            <a:noFill/>
          </a:ln>
        </p:spPr>
      </p:pic>
      <p:pic>
        <p:nvPicPr>
          <p:cNvPr id="43" name="Google Shape;43;p3"/>
          <p:cNvPicPr preferRelativeResize="0"/>
          <p:nvPr/>
        </p:nvPicPr>
        <p:blipFill rotWithShape="1">
          <a:blip r:embed="rId4">
            <a:alphaModFix amt="55000"/>
          </a:blip>
          <a:srcRect b="0" l="0" r="0" t="0"/>
          <a:stretch/>
        </p:blipFill>
        <p:spPr>
          <a:xfrm>
            <a:off x="2105788" y="540402"/>
            <a:ext cx="1080000" cy="1080000"/>
          </a:xfrm>
          <a:prstGeom prst="rect">
            <a:avLst/>
          </a:prstGeom>
          <a:noFill/>
          <a:ln>
            <a:noFill/>
          </a:ln>
        </p:spPr>
      </p:pic>
      <p:pic>
        <p:nvPicPr>
          <p:cNvPr id="44" name="Google Shape;44;p3"/>
          <p:cNvPicPr preferRelativeResize="0"/>
          <p:nvPr/>
        </p:nvPicPr>
        <p:blipFill rotWithShape="1">
          <a:blip r:embed="rId5">
            <a:alphaModFix amt="55000"/>
          </a:blip>
          <a:srcRect b="0" l="0" r="0" t="0"/>
          <a:stretch/>
        </p:blipFill>
        <p:spPr>
          <a:xfrm>
            <a:off x="3613944" y="540402"/>
            <a:ext cx="1080000" cy="1080000"/>
          </a:xfrm>
          <a:prstGeom prst="rect">
            <a:avLst/>
          </a:prstGeom>
          <a:noFill/>
          <a:ln>
            <a:noFill/>
          </a:ln>
        </p:spPr>
      </p:pic>
      <p:sp>
        <p:nvSpPr>
          <p:cNvPr id="45" name="Google Shape;45;p3"/>
          <p:cNvSpPr txBox="1"/>
          <p:nvPr>
            <p:ph type="ctrTitle"/>
          </p:nvPr>
        </p:nvSpPr>
        <p:spPr>
          <a:xfrm>
            <a:off x="1385877" y="3059113"/>
            <a:ext cx="7920115" cy="1107677"/>
          </a:xfrm>
          <a:prstGeom prst="rect">
            <a:avLst/>
          </a:prstGeom>
          <a:noFill/>
          <a:ln>
            <a:noFill/>
          </a:ln>
        </p:spPr>
        <p:txBody>
          <a:bodyPr anchorCtr="0" anchor="t" bIns="0" lIns="0" spcFirstLastPara="1" rIns="0" wrap="square" tIns="0">
            <a:normAutofit/>
          </a:bodyPr>
          <a:lstStyle>
            <a:lvl1pPr lvl="0" algn="l">
              <a:lnSpc>
                <a:spcPct val="125000"/>
              </a:lnSpc>
              <a:spcBef>
                <a:spcPts val="0"/>
              </a:spcBef>
              <a:spcAft>
                <a:spcPts val="0"/>
              </a:spcAft>
              <a:buClr>
                <a:schemeClr val="dk2"/>
              </a:buClr>
              <a:buSzPts val="3200"/>
              <a:buFont typeface="Open Sans"/>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6" name="Google Shape;46;p3"/>
          <p:cNvSpPr txBox="1"/>
          <p:nvPr>
            <p:ph idx="1" type="subTitle"/>
          </p:nvPr>
        </p:nvSpPr>
        <p:spPr>
          <a:xfrm>
            <a:off x="1385888" y="4861794"/>
            <a:ext cx="7920037" cy="1080000"/>
          </a:xfrm>
          <a:prstGeom prst="rect">
            <a:avLst/>
          </a:prstGeom>
          <a:noFill/>
          <a:ln>
            <a:noFill/>
          </a:ln>
        </p:spPr>
        <p:txBody>
          <a:bodyPr anchorCtr="0" anchor="t" bIns="0" lIns="0" spcFirstLastPara="1" rIns="0" wrap="square" tIns="0">
            <a:normAutofit/>
          </a:bodyPr>
          <a:lstStyle>
            <a:lvl1pPr lvl="0" algn="l">
              <a:lnSpc>
                <a:spcPct val="125000"/>
              </a:lnSpc>
              <a:spcBef>
                <a:spcPts val="1102"/>
              </a:spcBef>
              <a:spcAft>
                <a:spcPts val="0"/>
              </a:spcAft>
              <a:buSzPts val="2800"/>
              <a:buFont typeface="Open Sans"/>
              <a:buNone/>
              <a:defRPr b="1" sz="2800">
                <a:solidFill>
                  <a:schemeClr val="dk2"/>
                </a:solidFill>
              </a:defRPr>
            </a:lvl1pPr>
            <a:lvl2pPr lvl="1" algn="ctr">
              <a:lnSpc>
                <a:spcPct val="108843"/>
              </a:lnSpc>
              <a:spcBef>
                <a:spcPts val="551"/>
              </a:spcBef>
              <a:spcAft>
                <a:spcPts val="0"/>
              </a:spcAft>
              <a:buClr>
                <a:schemeClr val="dk1"/>
              </a:buClr>
              <a:buSzPts val="2205"/>
              <a:buFont typeface="Open Sans"/>
              <a:buNone/>
              <a:defRPr sz="2205"/>
            </a:lvl2pPr>
            <a:lvl3pPr lvl="2" algn="ctr">
              <a:lnSpc>
                <a:spcPct val="120967"/>
              </a:lnSpc>
              <a:spcBef>
                <a:spcPts val="551"/>
              </a:spcBef>
              <a:spcAft>
                <a:spcPts val="0"/>
              </a:spcAft>
              <a:buClr>
                <a:schemeClr val="dk1"/>
              </a:buClr>
              <a:buSzPts val="1984"/>
              <a:buFont typeface="Open Sans"/>
              <a:buNone/>
              <a:defRPr sz="1984"/>
            </a:lvl3pPr>
            <a:lvl4pPr lvl="3" algn="ctr">
              <a:lnSpc>
                <a:spcPct val="136054"/>
              </a:lnSpc>
              <a:spcBef>
                <a:spcPts val="551"/>
              </a:spcBef>
              <a:spcAft>
                <a:spcPts val="0"/>
              </a:spcAft>
              <a:buClr>
                <a:schemeClr val="dk1"/>
              </a:buClr>
              <a:buSzPts val="1764"/>
              <a:buNone/>
              <a:defRPr sz="1764"/>
            </a:lvl4pPr>
            <a:lvl5pPr lvl="4" algn="ctr">
              <a:lnSpc>
                <a:spcPct val="136054"/>
              </a:lnSpc>
              <a:spcBef>
                <a:spcPts val="551"/>
              </a:spcBef>
              <a:spcAft>
                <a:spcPts val="0"/>
              </a:spcAft>
              <a:buClr>
                <a:schemeClr val="dk1"/>
              </a:buClr>
              <a:buSzPts val="1764"/>
              <a:buNone/>
              <a:defRPr sz="1764"/>
            </a:lvl5pPr>
            <a:lvl6pPr lvl="5" algn="ctr">
              <a:lnSpc>
                <a:spcPct val="90000"/>
              </a:lnSpc>
              <a:spcBef>
                <a:spcPts val="551"/>
              </a:spcBef>
              <a:spcAft>
                <a:spcPts val="0"/>
              </a:spcAft>
              <a:buClr>
                <a:schemeClr val="dk1"/>
              </a:buClr>
              <a:buSzPts val="1764"/>
              <a:buNone/>
              <a:defRPr sz="1764"/>
            </a:lvl6pPr>
            <a:lvl7pPr lvl="6" algn="ctr">
              <a:lnSpc>
                <a:spcPct val="90000"/>
              </a:lnSpc>
              <a:spcBef>
                <a:spcPts val="551"/>
              </a:spcBef>
              <a:spcAft>
                <a:spcPts val="0"/>
              </a:spcAft>
              <a:buClr>
                <a:schemeClr val="dk1"/>
              </a:buClr>
              <a:buSzPts val="1764"/>
              <a:buNone/>
              <a:defRPr sz="1764"/>
            </a:lvl7pPr>
            <a:lvl8pPr lvl="7" algn="ctr">
              <a:lnSpc>
                <a:spcPct val="90000"/>
              </a:lnSpc>
              <a:spcBef>
                <a:spcPts val="551"/>
              </a:spcBef>
              <a:spcAft>
                <a:spcPts val="0"/>
              </a:spcAft>
              <a:buClr>
                <a:schemeClr val="dk1"/>
              </a:buClr>
              <a:buSzPts val="1764"/>
              <a:buNone/>
              <a:defRPr sz="1764"/>
            </a:lvl8pPr>
            <a:lvl9pPr lvl="8" algn="ctr">
              <a:lnSpc>
                <a:spcPct val="90000"/>
              </a:lnSpc>
              <a:spcBef>
                <a:spcPts val="551"/>
              </a:spcBef>
              <a:spcAft>
                <a:spcPts val="0"/>
              </a:spcAft>
              <a:buClr>
                <a:schemeClr val="dk1"/>
              </a:buClr>
              <a:buSzPts val="1764"/>
              <a:buNone/>
              <a:defRPr sz="1764"/>
            </a:lvl9pPr>
          </a:lstStyle>
          <a:p/>
        </p:txBody>
      </p:sp>
      <p:sp>
        <p:nvSpPr>
          <p:cNvPr id="47" name="Google Shape;47;p3"/>
          <p:cNvSpPr txBox="1"/>
          <p:nvPr>
            <p:ph idx="10" type="dt"/>
          </p:nvPr>
        </p:nvSpPr>
        <p:spPr>
          <a:xfrm>
            <a:off x="7865356" y="540402"/>
            <a:ext cx="1799844" cy="349114"/>
          </a:xfrm>
          <a:prstGeom prst="rect">
            <a:avLst/>
          </a:prstGeom>
          <a:noFill/>
          <a:ln>
            <a:noFill/>
          </a:ln>
        </p:spPr>
        <p:txBody>
          <a:bodyPr anchorCtr="0" anchor="t" bIns="0" lIns="0" spcFirstLastPara="1" rIns="0" wrap="square" tIns="0">
            <a:noAutofit/>
          </a:bodyPr>
          <a:lstStyle>
            <a:lvl1pPr lvl="0" marR="0" rtl="0" algn="r">
              <a:lnSpc>
                <a:spcPct val="128571"/>
              </a:lnSpc>
              <a:spcBef>
                <a:spcPts val="0"/>
              </a:spcBef>
              <a:spcAft>
                <a:spcPts val="0"/>
              </a:spcAft>
              <a:buSzPts val="1400"/>
              <a:buNone/>
              <a:defRPr b="0" i="0" sz="1400" u="none" cap="none" strike="noStrike">
                <a:solidFill>
                  <a:schemeClr val="dk2"/>
                </a:solidFill>
                <a:latin typeface="Open Sans"/>
                <a:ea typeface="Open Sans"/>
                <a:cs typeface="Open Sans"/>
                <a:sym typeface="Open Sans"/>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pic>
        <p:nvPicPr>
          <p:cNvPr id="48" name="Google Shape;48;p3"/>
          <p:cNvPicPr preferRelativeResize="0"/>
          <p:nvPr/>
        </p:nvPicPr>
        <p:blipFill rotWithShape="1">
          <a:blip r:embed="rId6">
            <a:alphaModFix/>
          </a:blip>
          <a:srcRect b="0" l="0" r="0" t="0"/>
          <a:stretch/>
        </p:blipFill>
        <p:spPr>
          <a:xfrm>
            <a:off x="792000" y="6371047"/>
            <a:ext cx="1621258" cy="949192"/>
          </a:xfrm>
          <a:prstGeom prst="rect">
            <a:avLst/>
          </a:prstGeom>
          <a:noFill/>
          <a:ln>
            <a:noFill/>
          </a:ln>
        </p:spPr>
      </p:pic>
      <p:pic>
        <p:nvPicPr>
          <p:cNvPr id="49" name="Google Shape;49;p3"/>
          <p:cNvPicPr preferRelativeResize="0"/>
          <p:nvPr/>
        </p:nvPicPr>
        <p:blipFill rotWithShape="1">
          <a:blip r:embed="rId7">
            <a:alphaModFix/>
          </a:blip>
          <a:srcRect b="0" l="0" r="0" t="0"/>
          <a:stretch/>
        </p:blipFill>
        <p:spPr>
          <a:xfrm>
            <a:off x="7272000" y="6371047"/>
            <a:ext cx="2633371" cy="949192"/>
          </a:xfrm>
          <a:prstGeom prst="rect">
            <a:avLst/>
          </a:prstGeom>
          <a:noFill/>
          <a:ln>
            <a:noFill/>
          </a:ln>
        </p:spPr>
      </p:pic>
      <p:pic>
        <p:nvPicPr>
          <p:cNvPr id="50" name="Google Shape;50;p3"/>
          <p:cNvPicPr preferRelativeResize="0"/>
          <p:nvPr/>
        </p:nvPicPr>
        <p:blipFill rotWithShape="1">
          <a:blip r:embed="rId8">
            <a:alphaModFix/>
          </a:blip>
          <a:srcRect b="0" l="0" r="0" t="0"/>
          <a:stretch/>
        </p:blipFill>
        <p:spPr>
          <a:xfrm>
            <a:off x="3722743" y="6370378"/>
            <a:ext cx="2239772" cy="950531"/>
          </a:xfrm>
          <a:prstGeom prst="rect">
            <a:avLst/>
          </a:prstGeom>
          <a:noFill/>
          <a:ln>
            <a:noFill/>
          </a:ln>
        </p:spPr>
      </p:pic>
    </p:spTree>
  </p:cSld>
  <p:clrMapOvr>
    <a:masterClrMapping/>
  </p:clrMapOvr>
  <p:extLst>
    <p:ext uri="{DCECCB84-F9BA-43D5-87BE-67443E8EF086}">
      <p15:sldGuideLst>
        <p15:guide id="1" pos="193">
          <p15:clr>
            <a:srgbClr val="FBAE40"/>
          </p15:clr>
        </p15:guide>
        <p15:guide id="2" orient="horz" pos="113">
          <p15:clr>
            <a:srgbClr val="FBAE40"/>
          </p15:clr>
        </p15:guide>
        <p15:guide id="3" orient="horz" pos="2381">
          <p15:clr>
            <a:srgbClr val="FBAE40"/>
          </p15:clr>
        </p15:guide>
        <p15:guide id="4" orient="horz" pos="340">
          <p15:clr>
            <a:srgbClr val="FBAE40"/>
          </p15:clr>
        </p15:guide>
        <p15:guide id="5" orient="horz" pos="567">
          <p15:clr>
            <a:srgbClr val="FBAE40"/>
          </p15:clr>
        </p15:guide>
        <p15:guide id="6" orient="horz" pos="794">
          <p15:clr>
            <a:srgbClr val="FBAE40"/>
          </p15:clr>
        </p15:guide>
        <p15:guide id="7" orient="horz" pos="1020">
          <p15:clr>
            <a:srgbClr val="FBAE40"/>
          </p15:clr>
        </p15:guide>
        <p15:guide id="8" orient="horz" pos="1247">
          <p15:clr>
            <a:srgbClr val="FBAE40"/>
          </p15:clr>
        </p15:guide>
        <p15:guide id="9" orient="horz" pos="1474">
          <p15:clr>
            <a:srgbClr val="FBAE40"/>
          </p15:clr>
        </p15:guide>
        <p15:guide id="10" orient="horz" pos="1701">
          <p15:clr>
            <a:srgbClr val="FBAE40"/>
          </p15:clr>
        </p15:guide>
        <p15:guide id="11" orient="horz" pos="1927">
          <p15:clr>
            <a:srgbClr val="FBAE40"/>
          </p15:clr>
        </p15:guide>
        <p15:guide id="12" orient="horz" pos="2154">
          <p15:clr>
            <a:srgbClr val="FBAE40"/>
          </p15:clr>
        </p15:guide>
        <p15:guide id="13" orient="horz" pos="2608">
          <p15:clr>
            <a:srgbClr val="FBAE40"/>
          </p15:clr>
        </p15:guide>
        <p15:guide id="14" orient="horz" pos="2835">
          <p15:clr>
            <a:srgbClr val="FBAE40"/>
          </p15:clr>
        </p15:guide>
        <p15:guide id="15" orient="horz" pos="3061">
          <p15:clr>
            <a:srgbClr val="FBAE40"/>
          </p15:clr>
        </p15:guide>
        <p15:guide id="16" orient="horz" pos="3288">
          <p15:clr>
            <a:srgbClr val="FBAE40"/>
          </p15:clr>
        </p15:guide>
        <p15:guide id="17" orient="horz" pos="3515">
          <p15:clr>
            <a:srgbClr val="FBAE40"/>
          </p15:clr>
        </p15:guide>
        <p15:guide id="18" orient="horz" pos="3742">
          <p15:clr>
            <a:srgbClr val="FBAE40"/>
          </p15:clr>
        </p15:guide>
        <p15:guide id="19" orient="horz" pos="3968">
          <p15:clr>
            <a:srgbClr val="FBAE40"/>
          </p15:clr>
        </p15:guide>
        <p15:guide id="20" orient="horz" pos="4195">
          <p15:clr>
            <a:srgbClr val="FBAE40"/>
          </p15:clr>
        </p15:guide>
        <p15:guide id="21" orient="horz" pos="4422">
          <p15:clr>
            <a:srgbClr val="FBAE40"/>
          </p15:clr>
        </p15:guide>
        <p15:guide id="22" orient="horz" pos="4649">
          <p15:clr>
            <a:srgbClr val="FBAE40"/>
          </p15:clr>
        </p15:guide>
        <p15:guide id="23" pos="419">
          <p15:clr>
            <a:srgbClr val="FBAE40"/>
          </p15:clr>
        </p15:guide>
        <p15:guide id="24" pos="646">
          <p15:clr>
            <a:srgbClr val="FBAE40"/>
          </p15:clr>
        </p15:guide>
        <p15:guide id="25" pos="873">
          <p15:clr>
            <a:srgbClr val="FBAE40"/>
          </p15:clr>
        </p15:guide>
        <p15:guide id="26" pos="1100">
          <p15:clr>
            <a:srgbClr val="FBAE40"/>
          </p15:clr>
        </p15:guide>
        <p15:guide id="27" pos="1327">
          <p15:clr>
            <a:srgbClr val="FBAE40"/>
          </p15:clr>
        </p15:guide>
        <p15:guide id="28" pos="1553">
          <p15:clr>
            <a:srgbClr val="FBAE40"/>
          </p15:clr>
        </p15:guide>
        <p15:guide id="29" pos="1780">
          <p15:clr>
            <a:srgbClr val="FBAE40"/>
          </p15:clr>
        </p15:guide>
        <p15:guide id="30" pos="2007">
          <p15:clr>
            <a:srgbClr val="FBAE40"/>
          </p15:clr>
        </p15:guide>
        <p15:guide id="31" pos="2234">
          <p15:clr>
            <a:srgbClr val="FBAE40"/>
          </p15:clr>
        </p15:guide>
        <p15:guide id="32" pos="2460">
          <p15:clr>
            <a:srgbClr val="FBAE40"/>
          </p15:clr>
        </p15:guide>
        <p15:guide id="33" pos="2687">
          <p15:clr>
            <a:srgbClr val="FBAE40"/>
          </p15:clr>
        </p15:guide>
        <p15:guide id="34" pos="2914">
          <p15:clr>
            <a:srgbClr val="FBAE40"/>
          </p15:clr>
        </p15:guide>
        <p15:guide id="35" pos="3141">
          <p15:clr>
            <a:srgbClr val="FBAE40"/>
          </p15:clr>
        </p15:guide>
        <p15:guide id="36" pos="3368">
          <p15:clr>
            <a:srgbClr val="FBAE40"/>
          </p15:clr>
        </p15:guide>
        <p15:guide id="37" pos="3594">
          <p15:clr>
            <a:srgbClr val="FBAE40"/>
          </p15:clr>
        </p15:guide>
        <p15:guide id="38" pos="3821">
          <p15:clr>
            <a:srgbClr val="FBAE40"/>
          </p15:clr>
        </p15:guide>
        <p15:guide id="39" pos="4048">
          <p15:clr>
            <a:srgbClr val="FBAE40"/>
          </p15:clr>
        </p15:guide>
        <p15:guide id="40" pos="4275">
          <p15:clr>
            <a:srgbClr val="FBAE40"/>
          </p15:clr>
        </p15:guide>
        <p15:guide id="41" pos="4501">
          <p15:clr>
            <a:srgbClr val="FBAE40"/>
          </p15:clr>
        </p15:guide>
        <p15:guide id="42" pos="4728">
          <p15:clr>
            <a:srgbClr val="FBAE40"/>
          </p15:clr>
        </p15:guide>
        <p15:guide id="43" pos="4955">
          <p15:clr>
            <a:srgbClr val="FBAE40"/>
          </p15:clr>
        </p15:guide>
        <p15:guide id="44" pos="5182">
          <p15:clr>
            <a:srgbClr val="FBAE40"/>
          </p15:clr>
        </p15:guide>
        <p15:guide id="45" pos="5408">
          <p15:clr>
            <a:srgbClr val="FBAE40"/>
          </p15:clr>
        </p15:guide>
        <p15:guide id="46" pos="5635">
          <p15:clr>
            <a:srgbClr val="FBAE40"/>
          </p15:clr>
        </p15:guide>
        <p15:guide id="47" pos="5862">
          <p15:clr>
            <a:srgbClr val="FBAE40"/>
          </p15:clr>
        </p15:guide>
        <p15:guide id="48" pos="6089">
          <p15:clr>
            <a:srgbClr val="FBAE40"/>
          </p15:clr>
        </p15:guide>
        <p15:guide id="49" pos="6316">
          <p15:clr>
            <a:srgbClr val="FBAE40"/>
          </p15:clr>
        </p15:guide>
        <p15:guide id="50" pos="6542">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lajd tytuł sekcji" showMasterSp="0">
  <p:cSld name="Slajd tytuł sekcji">
    <p:spTree>
      <p:nvGrpSpPr>
        <p:cNvPr id="51" name="Shape 51"/>
        <p:cNvGrpSpPr/>
        <p:nvPr/>
      </p:nvGrpSpPr>
      <p:grpSpPr>
        <a:xfrm>
          <a:off x="0" y="0"/>
          <a:ext cx="0" cy="0"/>
          <a:chOff x="0" y="0"/>
          <a:chExt cx="0" cy="0"/>
        </a:xfrm>
      </p:grpSpPr>
      <p:sp>
        <p:nvSpPr>
          <p:cNvPr id="52" name="Google Shape;52;p4"/>
          <p:cNvSpPr/>
          <p:nvPr/>
        </p:nvSpPr>
        <p:spPr>
          <a:xfrm>
            <a:off x="2825749" y="4500563"/>
            <a:ext cx="7196139" cy="2159594"/>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53" name="Google Shape;53;p4"/>
          <p:cNvSpPr/>
          <p:nvPr>
            <p:ph idx="2" type="pic"/>
          </p:nvPr>
        </p:nvSpPr>
        <p:spPr>
          <a:xfrm>
            <a:off x="669925" y="0"/>
            <a:ext cx="6835775" cy="4859338"/>
          </a:xfrm>
          <a:prstGeom prst="rect">
            <a:avLst/>
          </a:prstGeom>
          <a:solidFill>
            <a:srgbClr val="F2F2F2"/>
          </a:solidFill>
          <a:ln>
            <a:noFill/>
          </a:ln>
        </p:spPr>
      </p:sp>
      <p:sp>
        <p:nvSpPr>
          <p:cNvPr id="54" name="Google Shape;54;p4"/>
          <p:cNvSpPr/>
          <p:nvPr/>
        </p:nvSpPr>
        <p:spPr>
          <a:xfrm>
            <a:off x="3905250" y="4500562"/>
            <a:ext cx="3600449" cy="359395"/>
          </a:xfrm>
          <a:prstGeom prst="rect">
            <a:avLst/>
          </a:prstGeom>
          <a:solidFill>
            <a:srgbClr val="0052B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55" name="Google Shape;55;p4"/>
          <p:cNvSpPr/>
          <p:nvPr/>
        </p:nvSpPr>
        <p:spPr>
          <a:xfrm>
            <a:off x="2825751" y="4500561"/>
            <a:ext cx="1079500" cy="358777"/>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56" name="Google Shape;56;p4"/>
          <p:cNvSpPr txBox="1"/>
          <p:nvPr>
            <p:ph type="ctrTitle"/>
          </p:nvPr>
        </p:nvSpPr>
        <p:spPr>
          <a:xfrm>
            <a:off x="3186113" y="5195719"/>
            <a:ext cx="6480176" cy="1320421"/>
          </a:xfrm>
          <a:prstGeom prst="rect">
            <a:avLst/>
          </a:prstGeom>
          <a:noFill/>
          <a:ln>
            <a:noFill/>
          </a:ln>
        </p:spPr>
        <p:txBody>
          <a:bodyPr anchorCtr="0" anchor="t" bIns="0" lIns="0" spcFirstLastPara="1" rIns="0" wrap="square" tIns="0">
            <a:normAutofit/>
          </a:bodyPr>
          <a:lstStyle>
            <a:lvl1pPr lvl="0" algn="l">
              <a:lnSpc>
                <a:spcPct val="125000"/>
              </a:lnSpc>
              <a:spcBef>
                <a:spcPts val="0"/>
              </a:spcBef>
              <a:spcAft>
                <a:spcPts val="0"/>
              </a:spcAft>
              <a:buClr>
                <a:schemeClr val="dk2"/>
              </a:buClr>
              <a:buSzPts val="2800"/>
              <a:buFont typeface="Open Sans"/>
              <a:buNone/>
              <a:defRPr sz="28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Tree>
  </p:cSld>
  <p:clrMapOvr>
    <a:masterClrMapping/>
  </p:clrMapOvr>
  <p:extLst>
    <p:ext uri="{DCECCB84-F9BA-43D5-87BE-67443E8EF086}">
      <p15:sldGuideLst>
        <p15:guide id="1" pos="193">
          <p15:clr>
            <a:srgbClr val="FBAE40"/>
          </p15:clr>
        </p15:guide>
        <p15:guide id="2" orient="horz" pos="113">
          <p15:clr>
            <a:srgbClr val="FBAE40"/>
          </p15:clr>
        </p15:guide>
        <p15:guide id="3" orient="horz" pos="2381">
          <p15:clr>
            <a:srgbClr val="FBAE40"/>
          </p15:clr>
        </p15:guide>
        <p15:guide id="4" orient="horz" pos="340">
          <p15:clr>
            <a:srgbClr val="FBAE40"/>
          </p15:clr>
        </p15:guide>
        <p15:guide id="5" orient="horz" pos="567">
          <p15:clr>
            <a:srgbClr val="FBAE40"/>
          </p15:clr>
        </p15:guide>
        <p15:guide id="6" orient="horz" pos="794">
          <p15:clr>
            <a:srgbClr val="FBAE40"/>
          </p15:clr>
        </p15:guide>
        <p15:guide id="7" orient="horz" pos="1020">
          <p15:clr>
            <a:srgbClr val="FBAE40"/>
          </p15:clr>
        </p15:guide>
        <p15:guide id="8" orient="horz" pos="1247">
          <p15:clr>
            <a:srgbClr val="FBAE40"/>
          </p15:clr>
        </p15:guide>
        <p15:guide id="9" orient="horz" pos="1474">
          <p15:clr>
            <a:srgbClr val="FBAE40"/>
          </p15:clr>
        </p15:guide>
        <p15:guide id="10" orient="horz" pos="1701">
          <p15:clr>
            <a:srgbClr val="FBAE40"/>
          </p15:clr>
        </p15:guide>
        <p15:guide id="11" orient="horz" pos="1927">
          <p15:clr>
            <a:srgbClr val="FBAE40"/>
          </p15:clr>
        </p15:guide>
        <p15:guide id="12" orient="horz" pos="2154">
          <p15:clr>
            <a:srgbClr val="FBAE40"/>
          </p15:clr>
        </p15:guide>
        <p15:guide id="13" orient="horz" pos="2608">
          <p15:clr>
            <a:srgbClr val="FBAE40"/>
          </p15:clr>
        </p15:guide>
        <p15:guide id="14" orient="horz" pos="2835">
          <p15:clr>
            <a:srgbClr val="FBAE40"/>
          </p15:clr>
        </p15:guide>
        <p15:guide id="15" orient="horz" pos="3061">
          <p15:clr>
            <a:srgbClr val="FBAE40"/>
          </p15:clr>
        </p15:guide>
        <p15:guide id="16" orient="horz" pos="3288">
          <p15:clr>
            <a:srgbClr val="FBAE40"/>
          </p15:clr>
        </p15:guide>
        <p15:guide id="17" orient="horz" pos="3515">
          <p15:clr>
            <a:srgbClr val="FBAE40"/>
          </p15:clr>
        </p15:guide>
        <p15:guide id="18" orient="horz" pos="3742">
          <p15:clr>
            <a:srgbClr val="FBAE40"/>
          </p15:clr>
        </p15:guide>
        <p15:guide id="19" orient="horz" pos="3968">
          <p15:clr>
            <a:srgbClr val="FBAE40"/>
          </p15:clr>
        </p15:guide>
        <p15:guide id="20" orient="horz" pos="4195">
          <p15:clr>
            <a:srgbClr val="FBAE40"/>
          </p15:clr>
        </p15:guide>
        <p15:guide id="21" orient="horz" pos="4422">
          <p15:clr>
            <a:srgbClr val="FBAE40"/>
          </p15:clr>
        </p15:guide>
        <p15:guide id="22" orient="horz" pos="4649">
          <p15:clr>
            <a:srgbClr val="FBAE40"/>
          </p15:clr>
        </p15:guide>
        <p15:guide id="23" pos="419">
          <p15:clr>
            <a:srgbClr val="FBAE40"/>
          </p15:clr>
        </p15:guide>
        <p15:guide id="24" pos="646">
          <p15:clr>
            <a:srgbClr val="FBAE40"/>
          </p15:clr>
        </p15:guide>
        <p15:guide id="25" pos="873">
          <p15:clr>
            <a:srgbClr val="FBAE40"/>
          </p15:clr>
        </p15:guide>
        <p15:guide id="26" pos="1100">
          <p15:clr>
            <a:srgbClr val="FBAE40"/>
          </p15:clr>
        </p15:guide>
        <p15:guide id="27" pos="1327">
          <p15:clr>
            <a:srgbClr val="FBAE40"/>
          </p15:clr>
        </p15:guide>
        <p15:guide id="28" pos="1553">
          <p15:clr>
            <a:srgbClr val="FBAE40"/>
          </p15:clr>
        </p15:guide>
        <p15:guide id="29" pos="1780">
          <p15:clr>
            <a:srgbClr val="FBAE40"/>
          </p15:clr>
        </p15:guide>
        <p15:guide id="30" pos="2007">
          <p15:clr>
            <a:srgbClr val="FBAE40"/>
          </p15:clr>
        </p15:guide>
        <p15:guide id="31" pos="2234">
          <p15:clr>
            <a:srgbClr val="FBAE40"/>
          </p15:clr>
        </p15:guide>
        <p15:guide id="32" pos="2460">
          <p15:clr>
            <a:srgbClr val="FBAE40"/>
          </p15:clr>
        </p15:guide>
        <p15:guide id="33" pos="2687">
          <p15:clr>
            <a:srgbClr val="FBAE40"/>
          </p15:clr>
        </p15:guide>
        <p15:guide id="34" pos="2914">
          <p15:clr>
            <a:srgbClr val="FBAE40"/>
          </p15:clr>
        </p15:guide>
        <p15:guide id="35" pos="3141">
          <p15:clr>
            <a:srgbClr val="FBAE40"/>
          </p15:clr>
        </p15:guide>
        <p15:guide id="36" pos="3368">
          <p15:clr>
            <a:srgbClr val="FBAE40"/>
          </p15:clr>
        </p15:guide>
        <p15:guide id="37" pos="3594">
          <p15:clr>
            <a:srgbClr val="FBAE40"/>
          </p15:clr>
        </p15:guide>
        <p15:guide id="38" pos="3821">
          <p15:clr>
            <a:srgbClr val="FBAE40"/>
          </p15:clr>
        </p15:guide>
        <p15:guide id="39" pos="4048">
          <p15:clr>
            <a:srgbClr val="FBAE40"/>
          </p15:clr>
        </p15:guide>
        <p15:guide id="40" pos="4275">
          <p15:clr>
            <a:srgbClr val="FBAE40"/>
          </p15:clr>
        </p15:guide>
        <p15:guide id="41" pos="4501">
          <p15:clr>
            <a:srgbClr val="FBAE40"/>
          </p15:clr>
        </p15:guide>
        <p15:guide id="42" pos="4728">
          <p15:clr>
            <a:srgbClr val="FBAE40"/>
          </p15:clr>
        </p15:guide>
        <p15:guide id="43" pos="4955">
          <p15:clr>
            <a:srgbClr val="FBAE40"/>
          </p15:clr>
        </p15:guide>
        <p15:guide id="44" pos="5182">
          <p15:clr>
            <a:srgbClr val="FBAE40"/>
          </p15:clr>
        </p15:guide>
        <p15:guide id="45" pos="5408">
          <p15:clr>
            <a:srgbClr val="FBAE40"/>
          </p15:clr>
        </p15:guide>
        <p15:guide id="46" pos="5635">
          <p15:clr>
            <a:srgbClr val="FBAE40"/>
          </p15:clr>
        </p15:guide>
        <p15:guide id="47" pos="5862">
          <p15:clr>
            <a:srgbClr val="FBAE40"/>
          </p15:clr>
        </p15:guide>
        <p15:guide id="48" pos="6089">
          <p15:clr>
            <a:srgbClr val="FBAE40"/>
          </p15:clr>
        </p15:guide>
        <p15:guide id="49" pos="6316">
          <p15:clr>
            <a:srgbClr val="FBAE40"/>
          </p15:clr>
        </p15:guide>
        <p15:guide id="50" pos="6542">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lajd tytułowy (krótki tytuł)" showMasterSp="0">
  <p:cSld name="Slajd tytułowy (krótki tytuł)">
    <p:spTree>
      <p:nvGrpSpPr>
        <p:cNvPr id="57" name="Shape 57"/>
        <p:cNvGrpSpPr/>
        <p:nvPr/>
      </p:nvGrpSpPr>
      <p:grpSpPr>
        <a:xfrm>
          <a:off x="0" y="0"/>
          <a:ext cx="0" cy="0"/>
          <a:chOff x="0" y="0"/>
          <a:chExt cx="0" cy="0"/>
        </a:xfrm>
      </p:grpSpPr>
      <p:sp>
        <p:nvSpPr>
          <p:cNvPr id="58" name="Google Shape;58;p5"/>
          <p:cNvSpPr/>
          <p:nvPr>
            <p:ph idx="2" type="pic"/>
          </p:nvPr>
        </p:nvSpPr>
        <p:spPr>
          <a:xfrm>
            <a:off x="0" y="0"/>
            <a:ext cx="6784975" cy="5221288"/>
          </a:xfrm>
          <a:prstGeom prst="rect">
            <a:avLst/>
          </a:prstGeom>
          <a:solidFill>
            <a:srgbClr val="F2F2F2"/>
          </a:solidFill>
          <a:ln>
            <a:noFill/>
          </a:ln>
        </p:spPr>
      </p:sp>
      <p:sp>
        <p:nvSpPr>
          <p:cNvPr id="59" name="Google Shape;59;p5"/>
          <p:cNvSpPr/>
          <p:nvPr/>
        </p:nvSpPr>
        <p:spPr>
          <a:xfrm>
            <a:off x="2825750" y="4500563"/>
            <a:ext cx="6840538" cy="1799636"/>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60" name="Google Shape;60;p5"/>
          <p:cNvSpPr txBox="1"/>
          <p:nvPr>
            <p:ph type="ctrTitle"/>
          </p:nvPr>
        </p:nvSpPr>
        <p:spPr>
          <a:xfrm>
            <a:off x="3172808" y="5579563"/>
            <a:ext cx="6133117" cy="648546"/>
          </a:xfrm>
          <a:prstGeom prst="rect">
            <a:avLst/>
          </a:prstGeom>
          <a:noFill/>
          <a:ln>
            <a:noFill/>
          </a:ln>
        </p:spPr>
        <p:txBody>
          <a:bodyPr anchorCtr="0" anchor="t" bIns="0" lIns="0" spcFirstLastPara="1" rIns="0" wrap="square" tIns="0">
            <a:normAutofit/>
          </a:bodyPr>
          <a:lstStyle>
            <a:lvl1pPr lvl="0" algn="l">
              <a:lnSpc>
                <a:spcPct val="125000"/>
              </a:lnSpc>
              <a:spcBef>
                <a:spcPts val="0"/>
              </a:spcBef>
              <a:spcAft>
                <a:spcPts val="0"/>
              </a:spcAft>
              <a:buClr>
                <a:schemeClr val="dk2"/>
              </a:buClr>
              <a:buSzPts val="2800"/>
              <a:buFont typeface="Open Sans"/>
              <a:buNone/>
              <a:defRPr sz="28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1" name="Google Shape;61;p5"/>
          <p:cNvSpPr txBox="1"/>
          <p:nvPr>
            <p:ph idx="10" type="dt"/>
          </p:nvPr>
        </p:nvSpPr>
        <p:spPr>
          <a:xfrm>
            <a:off x="7866444" y="539750"/>
            <a:ext cx="1799844" cy="366725"/>
          </a:xfrm>
          <a:prstGeom prst="rect">
            <a:avLst/>
          </a:prstGeom>
          <a:noFill/>
          <a:ln>
            <a:noFill/>
          </a:ln>
        </p:spPr>
        <p:txBody>
          <a:bodyPr anchorCtr="0" anchor="t" bIns="0" lIns="0" spcFirstLastPara="1" rIns="0" wrap="square" tIns="0">
            <a:noAutofit/>
          </a:bodyPr>
          <a:lstStyle>
            <a:lvl1pPr lvl="0" marR="0" rtl="0" algn="r">
              <a:lnSpc>
                <a:spcPct val="128571"/>
              </a:lnSpc>
              <a:spcBef>
                <a:spcPts val="0"/>
              </a:spcBef>
              <a:spcAft>
                <a:spcPts val="0"/>
              </a:spcAft>
              <a:buSzPts val="1400"/>
              <a:buNone/>
              <a:defRPr b="0" i="0" sz="1400" u="none" cap="none" strike="noStrike">
                <a:solidFill>
                  <a:schemeClr val="dk2"/>
                </a:solidFill>
                <a:latin typeface="Open Sans"/>
                <a:ea typeface="Open Sans"/>
                <a:cs typeface="Open Sans"/>
                <a:sym typeface="Open Sans"/>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pic>
        <p:nvPicPr>
          <p:cNvPr descr="logo Funduszy Europejskich" id="62" name="Google Shape;62;p5"/>
          <p:cNvPicPr preferRelativeResize="0"/>
          <p:nvPr/>
        </p:nvPicPr>
        <p:blipFill rotWithShape="1">
          <a:blip r:embed="rId2">
            <a:alphaModFix/>
          </a:blip>
          <a:srcRect b="0" l="0" r="0" t="0"/>
          <a:stretch/>
        </p:blipFill>
        <p:spPr>
          <a:xfrm>
            <a:off x="792000" y="6371047"/>
            <a:ext cx="1621258" cy="949192"/>
          </a:xfrm>
          <a:prstGeom prst="rect">
            <a:avLst/>
          </a:prstGeom>
          <a:noFill/>
          <a:ln>
            <a:noFill/>
          </a:ln>
        </p:spPr>
      </p:pic>
      <p:pic>
        <p:nvPicPr>
          <p:cNvPr descr="flaga Unii Europejskie z dopiskiem dofinansowane przez Unię Europejską" id="63" name="Google Shape;63;p5"/>
          <p:cNvPicPr preferRelativeResize="0"/>
          <p:nvPr/>
        </p:nvPicPr>
        <p:blipFill rotWithShape="1">
          <a:blip r:embed="rId3">
            <a:alphaModFix/>
          </a:blip>
          <a:srcRect b="0" l="0" r="0" t="0"/>
          <a:stretch/>
        </p:blipFill>
        <p:spPr>
          <a:xfrm>
            <a:off x="7272000" y="6371047"/>
            <a:ext cx="2633371" cy="949192"/>
          </a:xfrm>
          <a:prstGeom prst="rect">
            <a:avLst/>
          </a:prstGeom>
          <a:noFill/>
          <a:ln>
            <a:noFill/>
          </a:ln>
        </p:spPr>
      </p:pic>
      <p:pic>
        <p:nvPicPr>
          <p:cNvPr descr="barwy RP" id="64" name="Google Shape;64;p5"/>
          <p:cNvPicPr preferRelativeResize="0"/>
          <p:nvPr/>
        </p:nvPicPr>
        <p:blipFill rotWithShape="1">
          <a:blip r:embed="rId4">
            <a:alphaModFix/>
          </a:blip>
          <a:srcRect b="0" l="0" r="0" t="0"/>
          <a:stretch/>
        </p:blipFill>
        <p:spPr>
          <a:xfrm>
            <a:off x="3722743" y="6370378"/>
            <a:ext cx="2239772" cy="950531"/>
          </a:xfrm>
          <a:prstGeom prst="rect">
            <a:avLst/>
          </a:prstGeom>
          <a:noFill/>
          <a:ln>
            <a:noFill/>
          </a:ln>
        </p:spPr>
      </p:pic>
      <p:pic>
        <p:nvPicPr>
          <p:cNvPr descr="Obraz zawierający tekst&#10;&#10;Opis wygenerowany automatycznie" id="65" name="Google Shape;65;p5"/>
          <p:cNvPicPr preferRelativeResize="0"/>
          <p:nvPr/>
        </p:nvPicPr>
        <p:blipFill rotWithShape="1">
          <a:blip r:embed="rId5">
            <a:alphaModFix/>
          </a:blip>
          <a:srcRect b="0" l="0" r="0" t="0"/>
          <a:stretch/>
        </p:blipFill>
        <p:spPr>
          <a:xfrm>
            <a:off x="2825750" y="4500563"/>
            <a:ext cx="3959225" cy="720090"/>
          </a:xfrm>
          <a:prstGeom prst="rect">
            <a:avLst/>
          </a:prstGeom>
          <a:noFill/>
          <a:ln>
            <a:noFill/>
          </a:ln>
        </p:spPr>
      </p:pic>
    </p:spTree>
  </p:cSld>
  <p:clrMapOvr>
    <a:masterClrMapping/>
  </p:clrMapOvr>
  <p:extLst>
    <p:ext uri="{DCECCB84-F9BA-43D5-87BE-67443E8EF086}">
      <p15:sldGuideLst>
        <p15:guide id="1" pos="192">
          <p15:clr>
            <a:srgbClr val="FBAE40"/>
          </p15:clr>
        </p15:guide>
        <p15:guide id="2" orient="horz" pos="113">
          <p15:clr>
            <a:srgbClr val="FBAE40"/>
          </p15:clr>
        </p15:guide>
        <p15:guide id="3" orient="horz" pos="2381">
          <p15:clr>
            <a:srgbClr val="FBAE40"/>
          </p15:clr>
        </p15:guide>
        <p15:guide id="4" orient="horz" pos="340">
          <p15:clr>
            <a:srgbClr val="FBAE40"/>
          </p15:clr>
        </p15:guide>
        <p15:guide id="5" orient="horz" pos="567">
          <p15:clr>
            <a:srgbClr val="FBAE40"/>
          </p15:clr>
        </p15:guide>
        <p15:guide id="6" orient="horz" pos="794">
          <p15:clr>
            <a:srgbClr val="FBAE40"/>
          </p15:clr>
        </p15:guide>
        <p15:guide id="7" orient="horz" pos="1020">
          <p15:clr>
            <a:srgbClr val="FBAE40"/>
          </p15:clr>
        </p15:guide>
        <p15:guide id="8" orient="horz" pos="1247">
          <p15:clr>
            <a:srgbClr val="FBAE40"/>
          </p15:clr>
        </p15:guide>
        <p15:guide id="9" orient="horz" pos="1474">
          <p15:clr>
            <a:srgbClr val="FBAE40"/>
          </p15:clr>
        </p15:guide>
        <p15:guide id="10" orient="horz" pos="1701">
          <p15:clr>
            <a:srgbClr val="FBAE40"/>
          </p15:clr>
        </p15:guide>
        <p15:guide id="11" orient="horz" pos="1927">
          <p15:clr>
            <a:srgbClr val="FBAE40"/>
          </p15:clr>
        </p15:guide>
        <p15:guide id="12" orient="horz" pos="2154">
          <p15:clr>
            <a:srgbClr val="FBAE40"/>
          </p15:clr>
        </p15:guide>
        <p15:guide id="13" orient="horz" pos="2608">
          <p15:clr>
            <a:srgbClr val="FBAE40"/>
          </p15:clr>
        </p15:guide>
        <p15:guide id="14" orient="horz" pos="2835">
          <p15:clr>
            <a:srgbClr val="FBAE40"/>
          </p15:clr>
        </p15:guide>
        <p15:guide id="15" orient="horz" pos="3061">
          <p15:clr>
            <a:srgbClr val="FBAE40"/>
          </p15:clr>
        </p15:guide>
        <p15:guide id="16" orient="horz" pos="3288">
          <p15:clr>
            <a:srgbClr val="FBAE40"/>
          </p15:clr>
        </p15:guide>
        <p15:guide id="17" orient="horz" pos="3515">
          <p15:clr>
            <a:srgbClr val="FBAE40"/>
          </p15:clr>
        </p15:guide>
        <p15:guide id="18" orient="horz" pos="3742">
          <p15:clr>
            <a:srgbClr val="FBAE40"/>
          </p15:clr>
        </p15:guide>
        <p15:guide id="19" orient="horz" pos="3968">
          <p15:clr>
            <a:srgbClr val="FBAE40"/>
          </p15:clr>
        </p15:guide>
        <p15:guide id="20" orient="horz" pos="4195">
          <p15:clr>
            <a:srgbClr val="FBAE40"/>
          </p15:clr>
        </p15:guide>
        <p15:guide id="21" orient="horz" pos="4422">
          <p15:clr>
            <a:srgbClr val="FBAE40"/>
          </p15:clr>
        </p15:guide>
        <p15:guide id="22" orient="horz" pos="4649">
          <p15:clr>
            <a:srgbClr val="FBAE40"/>
          </p15:clr>
        </p15:guide>
        <p15:guide id="23" pos="419">
          <p15:clr>
            <a:srgbClr val="FBAE40"/>
          </p15:clr>
        </p15:guide>
        <p15:guide id="24" pos="646">
          <p15:clr>
            <a:srgbClr val="FBAE40"/>
          </p15:clr>
        </p15:guide>
        <p15:guide id="25" pos="873">
          <p15:clr>
            <a:srgbClr val="FBAE40"/>
          </p15:clr>
        </p15:guide>
        <p15:guide id="26" pos="1100">
          <p15:clr>
            <a:srgbClr val="FBAE40"/>
          </p15:clr>
        </p15:guide>
        <p15:guide id="27" pos="1327">
          <p15:clr>
            <a:srgbClr val="FBAE40"/>
          </p15:clr>
        </p15:guide>
        <p15:guide id="28" pos="1553">
          <p15:clr>
            <a:srgbClr val="FBAE40"/>
          </p15:clr>
        </p15:guide>
        <p15:guide id="29" pos="1780">
          <p15:clr>
            <a:srgbClr val="FBAE40"/>
          </p15:clr>
        </p15:guide>
        <p15:guide id="30" pos="2007">
          <p15:clr>
            <a:srgbClr val="FBAE40"/>
          </p15:clr>
        </p15:guide>
        <p15:guide id="31" pos="2234">
          <p15:clr>
            <a:srgbClr val="FBAE40"/>
          </p15:clr>
        </p15:guide>
        <p15:guide id="32" pos="2460">
          <p15:clr>
            <a:srgbClr val="FBAE40"/>
          </p15:clr>
        </p15:guide>
        <p15:guide id="33" pos="2687">
          <p15:clr>
            <a:srgbClr val="FBAE40"/>
          </p15:clr>
        </p15:guide>
        <p15:guide id="34" pos="2914">
          <p15:clr>
            <a:srgbClr val="FBAE40"/>
          </p15:clr>
        </p15:guide>
        <p15:guide id="35" pos="3141">
          <p15:clr>
            <a:srgbClr val="FBAE40"/>
          </p15:clr>
        </p15:guide>
        <p15:guide id="36" pos="3368">
          <p15:clr>
            <a:srgbClr val="FBAE40"/>
          </p15:clr>
        </p15:guide>
        <p15:guide id="37" pos="3594">
          <p15:clr>
            <a:srgbClr val="FBAE40"/>
          </p15:clr>
        </p15:guide>
        <p15:guide id="38" pos="3821">
          <p15:clr>
            <a:srgbClr val="FBAE40"/>
          </p15:clr>
        </p15:guide>
        <p15:guide id="39" pos="4048">
          <p15:clr>
            <a:srgbClr val="FBAE40"/>
          </p15:clr>
        </p15:guide>
        <p15:guide id="40" pos="4275">
          <p15:clr>
            <a:srgbClr val="FBAE40"/>
          </p15:clr>
        </p15:guide>
        <p15:guide id="41" pos="4501">
          <p15:clr>
            <a:srgbClr val="FBAE40"/>
          </p15:clr>
        </p15:guide>
        <p15:guide id="42" pos="4728">
          <p15:clr>
            <a:srgbClr val="FBAE40"/>
          </p15:clr>
        </p15:guide>
        <p15:guide id="43" pos="4955">
          <p15:clr>
            <a:srgbClr val="FBAE40"/>
          </p15:clr>
        </p15:guide>
        <p15:guide id="44" pos="5182">
          <p15:clr>
            <a:srgbClr val="FBAE40"/>
          </p15:clr>
        </p15:guide>
        <p15:guide id="45" pos="5408">
          <p15:clr>
            <a:srgbClr val="FBAE40"/>
          </p15:clr>
        </p15:guide>
        <p15:guide id="46" pos="5635">
          <p15:clr>
            <a:srgbClr val="FBAE40"/>
          </p15:clr>
        </p15:guide>
        <p15:guide id="47" pos="5862">
          <p15:clr>
            <a:srgbClr val="FBAE40"/>
          </p15:clr>
        </p15:guide>
        <p15:guide id="48" pos="6089">
          <p15:clr>
            <a:srgbClr val="FBAE40"/>
          </p15:clr>
        </p15:guide>
        <p15:guide id="49" pos="6316">
          <p15:clr>
            <a:srgbClr val="FBAE40"/>
          </p15:clr>
        </p15:guide>
        <p15:guide id="50" pos="6542">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lajd - tytuł + zawartość z paskiem" type="obj">
  <p:cSld name="OBJECT">
    <p:spTree>
      <p:nvGrpSpPr>
        <p:cNvPr id="66" name="Shape 66"/>
        <p:cNvGrpSpPr/>
        <p:nvPr/>
      </p:nvGrpSpPr>
      <p:grpSpPr>
        <a:xfrm>
          <a:off x="0" y="0"/>
          <a:ext cx="0" cy="0"/>
          <a:chOff x="0" y="0"/>
          <a:chExt cx="0" cy="0"/>
        </a:xfrm>
      </p:grpSpPr>
      <p:sp>
        <p:nvSpPr>
          <p:cNvPr id="67" name="Google Shape;67;p6"/>
          <p:cNvSpPr txBox="1"/>
          <p:nvPr>
            <p:ph type="title"/>
          </p:nvPr>
        </p:nvSpPr>
        <p:spPr>
          <a:xfrm>
            <a:off x="1025525" y="899836"/>
            <a:ext cx="8640381" cy="1080001"/>
          </a:xfrm>
          <a:prstGeom prst="rect">
            <a:avLst/>
          </a:prstGeom>
          <a:noFill/>
          <a:ln>
            <a:noFill/>
          </a:ln>
        </p:spPr>
        <p:txBody>
          <a:bodyPr anchorCtr="0" anchor="t" bIns="0" lIns="0" spcFirstLastPara="1" rIns="0" wrap="square" tIns="0">
            <a:normAutofit/>
          </a:bodyPr>
          <a:lstStyle>
            <a:lvl1pPr lvl="0" algn="l">
              <a:lnSpc>
                <a:spcPct val="20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8" name="Google Shape;68;p6"/>
          <p:cNvSpPr txBox="1"/>
          <p:nvPr>
            <p:ph idx="1" type="body"/>
          </p:nvPr>
        </p:nvSpPr>
        <p:spPr>
          <a:xfrm>
            <a:off x="1025907" y="1979837"/>
            <a:ext cx="8640382" cy="4680002"/>
          </a:xfrm>
          <a:prstGeom prst="rect">
            <a:avLst/>
          </a:prstGeom>
          <a:noFill/>
          <a:ln>
            <a:noFill/>
          </a:ln>
        </p:spPr>
        <p:txBody>
          <a:bodyPr anchorCtr="0" anchor="t" bIns="0" lIns="0" spcFirstLastPara="1" rIns="0" wrap="square" tIns="0">
            <a:normAutofit/>
          </a:bodyPr>
          <a:lstStyle>
            <a:lvl1pPr indent="-342900" lvl="0" marL="457200" algn="l">
              <a:lnSpc>
                <a:spcPct val="133333"/>
              </a:lnSpc>
              <a:spcBef>
                <a:spcPts val="1102"/>
              </a:spcBef>
              <a:spcAft>
                <a:spcPts val="0"/>
              </a:spcAft>
              <a:buSzPts val="1800"/>
              <a:buChar char="•"/>
              <a:defRPr/>
            </a:lvl1pPr>
            <a:lvl2pPr indent="-342900" lvl="1" marL="914400" algn="l">
              <a:lnSpc>
                <a:spcPct val="133333"/>
              </a:lnSpc>
              <a:spcBef>
                <a:spcPts val="551"/>
              </a:spcBef>
              <a:spcAft>
                <a:spcPts val="0"/>
              </a:spcAft>
              <a:buClr>
                <a:schemeClr val="dk1"/>
              </a:buClr>
              <a:buSzPts val="1800"/>
              <a:buChar char="•"/>
              <a:defRPr/>
            </a:lvl2pPr>
            <a:lvl3pPr indent="-342900" lvl="2" marL="1371600" algn="l">
              <a:lnSpc>
                <a:spcPct val="133333"/>
              </a:lnSpc>
              <a:spcBef>
                <a:spcPts val="551"/>
              </a:spcBef>
              <a:spcAft>
                <a:spcPts val="0"/>
              </a:spcAft>
              <a:buClr>
                <a:schemeClr val="dk1"/>
              </a:buClr>
              <a:buSzPts val="1800"/>
              <a:buChar char="•"/>
              <a:defRPr/>
            </a:lvl3pPr>
            <a:lvl4pPr indent="-342900" lvl="3" marL="1828800" algn="l">
              <a:lnSpc>
                <a:spcPct val="133333"/>
              </a:lnSpc>
              <a:spcBef>
                <a:spcPts val="551"/>
              </a:spcBef>
              <a:spcAft>
                <a:spcPts val="0"/>
              </a:spcAft>
              <a:buClr>
                <a:schemeClr val="dk1"/>
              </a:buClr>
              <a:buSzPts val="1800"/>
              <a:buChar char="•"/>
              <a:defRPr/>
            </a:lvl4pPr>
            <a:lvl5pPr indent="-342900" lvl="4" marL="2286000" algn="l">
              <a:lnSpc>
                <a:spcPct val="133333"/>
              </a:lnSpc>
              <a:spcBef>
                <a:spcPts val="551"/>
              </a:spcBef>
              <a:spcAft>
                <a:spcPts val="0"/>
              </a:spcAft>
              <a:buClr>
                <a:schemeClr val="dk1"/>
              </a:buClr>
              <a:buSzPts val="1800"/>
              <a:buChar char="•"/>
              <a:defRPr/>
            </a:lvl5pPr>
            <a:lvl6pPr indent="-342900" lvl="5" marL="2743200" algn="l">
              <a:lnSpc>
                <a:spcPct val="90000"/>
              </a:lnSpc>
              <a:spcBef>
                <a:spcPts val="551"/>
              </a:spcBef>
              <a:spcAft>
                <a:spcPts val="0"/>
              </a:spcAft>
              <a:buClr>
                <a:schemeClr val="dk1"/>
              </a:buClr>
              <a:buSzPts val="1800"/>
              <a:buChar char="•"/>
              <a:defRPr/>
            </a:lvl6pPr>
            <a:lvl7pPr indent="-342900" lvl="6" marL="3200400" algn="l">
              <a:lnSpc>
                <a:spcPct val="90000"/>
              </a:lnSpc>
              <a:spcBef>
                <a:spcPts val="551"/>
              </a:spcBef>
              <a:spcAft>
                <a:spcPts val="0"/>
              </a:spcAft>
              <a:buClr>
                <a:schemeClr val="dk1"/>
              </a:buClr>
              <a:buSzPts val="1800"/>
              <a:buChar char="•"/>
              <a:defRPr/>
            </a:lvl7pPr>
            <a:lvl8pPr indent="-342900" lvl="7" marL="3657600" algn="l">
              <a:lnSpc>
                <a:spcPct val="90000"/>
              </a:lnSpc>
              <a:spcBef>
                <a:spcPts val="551"/>
              </a:spcBef>
              <a:spcAft>
                <a:spcPts val="0"/>
              </a:spcAft>
              <a:buClr>
                <a:schemeClr val="dk1"/>
              </a:buClr>
              <a:buSzPts val="1800"/>
              <a:buChar char="•"/>
              <a:defRPr/>
            </a:lvl8pPr>
            <a:lvl9pPr indent="-342900" lvl="8" marL="4114800" algn="l">
              <a:lnSpc>
                <a:spcPct val="90000"/>
              </a:lnSpc>
              <a:spcBef>
                <a:spcPts val="551"/>
              </a:spcBef>
              <a:spcAft>
                <a:spcPts val="0"/>
              </a:spcAft>
              <a:buClr>
                <a:schemeClr val="dk1"/>
              </a:buClr>
              <a:buSzPts val="1800"/>
              <a:buChar char="•"/>
              <a:defRPr/>
            </a:lvl9pPr>
          </a:lstStyle>
          <a:p/>
        </p:txBody>
      </p:sp>
      <p:sp>
        <p:nvSpPr>
          <p:cNvPr id="69" name="Google Shape;69;p6"/>
          <p:cNvSpPr txBox="1"/>
          <p:nvPr>
            <p:ph idx="12" type="sldNum"/>
          </p:nvPr>
        </p:nvSpPr>
        <p:spPr>
          <a:xfrm>
            <a:off x="8585200" y="7019837"/>
            <a:ext cx="1080000" cy="180000"/>
          </a:xfrm>
          <a:prstGeom prst="rect">
            <a:avLst/>
          </a:prstGeom>
          <a:noFill/>
          <a:ln>
            <a:noFill/>
          </a:ln>
        </p:spPr>
        <p:txBody>
          <a:bodyPr anchorCtr="0" anchor="ctr" bIns="72000" lIns="0" spcFirstLastPara="1" rIns="0" wrap="square" tIns="720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pl-PL"/>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Slajd - tytuł + zawartość bez paska" showMasterSp="0">
  <p:cSld name="1_Slajd - tytuł + zawartość bez paska">
    <p:spTree>
      <p:nvGrpSpPr>
        <p:cNvPr id="70" name="Shape 70"/>
        <p:cNvGrpSpPr/>
        <p:nvPr/>
      </p:nvGrpSpPr>
      <p:grpSpPr>
        <a:xfrm>
          <a:off x="0" y="0"/>
          <a:ext cx="0" cy="0"/>
          <a:chOff x="0" y="0"/>
          <a:chExt cx="0" cy="0"/>
        </a:xfrm>
      </p:grpSpPr>
      <p:sp>
        <p:nvSpPr>
          <p:cNvPr id="71" name="Google Shape;71;p7"/>
          <p:cNvSpPr txBox="1"/>
          <p:nvPr>
            <p:ph type="title"/>
          </p:nvPr>
        </p:nvSpPr>
        <p:spPr>
          <a:xfrm>
            <a:off x="1025525" y="899836"/>
            <a:ext cx="8640381" cy="1080001"/>
          </a:xfrm>
          <a:prstGeom prst="rect">
            <a:avLst/>
          </a:prstGeom>
          <a:noFill/>
          <a:ln>
            <a:noFill/>
          </a:ln>
        </p:spPr>
        <p:txBody>
          <a:bodyPr anchorCtr="0" anchor="t" bIns="0" lIns="0" spcFirstLastPara="1" rIns="0" wrap="square" tIns="0">
            <a:normAutofit/>
          </a:bodyPr>
          <a:lstStyle>
            <a:lvl1pPr lvl="0" algn="l">
              <a:lnSpc>
                <a:spcPct val="20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2" name="Google Shape;72;p7"/>
          <p:cNvSpPr txBox="1"/>
          <p:nvPr>
            <p:ph idx="1" type="body"/>
          </p:nvPr>
        </p:nvSpPr>
        <p:spPr>
          <a:xfrm>
            <a:off x="1025907" y="1979837"/>
            <a:ext cx="8640382" cy="4680002"/>
          </a:xfrm>
          <a:prstGeom prst="rect">
            <a:avLst/>
          </a:prstGeom>
          <a:noFill/>
          <a:ln>
            <a:noFill/>
          </a:ln>
        </p:spPr>
        <p:txBody>
          <a:bodyPr anchorCtr="0" anchor="t" bIns="0" lIns="0" spcFirstLastPara="1" rIns="0" wrap="square" tIns="0">
            <a:normAutofit/>
          </a:bodyPr>
          <a:lstStyle>
            <a:lvl1pPr indent="-342900" lvl="0" marL="457200" algn="l">
              <a:lnSpc>
                <a:spcPct val="133333"/>
              </a:lnSpc>
              <a:spcBef>
                <a:spcPts val="1102"/>
              </a:spcBef>
              <a:spcAft>
                <a:spcPts val="0"/>
              </a:spcAft>
              <a:buSzPts val="1800"/>
              <a:buChar char="•"/>
              <a:defRPr/>
            </a:lvl1pPr>
            <a:lvl2pPr indent="-342900" lvl="1" marL="914400" algn="l">
              <a:lnSpc>
                <a:spcPct val="133333"/>
              </a:lnSpc>
              <a:spcBef>
                <a:spcPts val="551"/>
              </a:spcBef>
              <a:spcAft>
                <a:spcPts val="0"/>
              </a:spcAft>
              <a:buClr>
                <a:schemeClr val="dk1"/>
              </a:buClr>
              <a:buSzPts val="1800"/>
              <a:buChar char="•"/>
              <a:defRPr/>
            </a:lvl2pPr>
            <a:lvl3pPr indent="-342900" lvl="2" marL="1371600" algn="l">
              <a:lnSpc>
                <a:spcPct val="133333"/>
              </a:lnSpc>
              <a:spcBef>
                <a:spcPts val="551"/>
              </a:spcBef>
              <a:spcAft>
                <a:spcPts val="0"/>
              </a:spcAft>
              <a:buClr>
                <a:schemeClr val="dk1"/>
              </a:buClr>
              <a:buSzPts val="1800"/>
              <a:buChar char="•"/>
              <a:defRPr/>
            </a:lvl3pPr>
            <a:lvl4pPr indent="-342900" lvl="3" marL="1828800" algn="l">
              <a:lnSpc>
                <a:spcPct val="133333"/>
              </a:lnSpc>
              <a:spcBef>
                <a:spcPts val="551"/>
              </a:spcBef>
              <a:spcAft>
                <a:spcPts val="0"/>
              </a:spcAft>
              <a:buClr>
                <a:schemeClr val="dk1"/>
              </a:buClr>
              <a:buSzPts val="1800"/>
              <a:buChar char="•"/>
              <a:defRPr/>
            </a:lvl4pPr>
            <a:lvl5pPr indent="-342900" lvl="4" marL="2286000" algn="l">
              <a:lnSpc>
                <a:spcPct val="133333"/>
              </a:lnSpc>
              <a:spcBef>
                <a:spcPts val="551"/>
              </a:spcBef>
              <a:spcAft>
                <a:spcPts val="0"/>
              </a:spcAft>
              <a:buClr>
                <a:schemeClr val="dk1"/>
              </a:buClr>
              <a:buSzPts val="1800"/>
              <a:buChar char="•"/>
              <a:defRPr/>
            </a:lvl5pPr>
            <a:lvl6pPr indent="-342900" lvl="5" marL="2743200" algn="l">
              <a:lnSpc>
                <a:spcPct val="90000"/>
              </a:lnSpc>
              <a:spcBef>
                <a:spcPts val="551"/>
              </a:spcBef>
              <a:spcAft>
                <a:spcPts val="0"/>
              </a:spcAft>
              <a:buClr>
                <a:schemeClr val="dk1"/>
              </a:buClr>
              <a:buSzPts val="1800"/>
              <a:buChar char="•"/>
              <a:defRPr/>
            </a:lvl6pPr>
            <a:lvl7pPr indent="-342900" lvl="6" marL="3200400" algn="l">
              <a:lnSpc>
                <a:spcPct val="90000"/>
              </a:lnSpc>
              <a:spcBef>
                <a:spcPts val="551"/>
              </a:spcBef>
              <a:spcAft>
                <a:spcPts val="0"/>
              </a:spcAft>
              <a:buClr>
                <a:schemeClr val="dk1"/>
              </a:buClr>
              <a:buSzPts val="1800"/>
              <a:buChar char="•"/>
              <a:defRPr/>
            </a:lvl7pPr>
            <a:lvl8pPr indent="-342900" lvl="7" marL="3657600" algn="l">
              <a:lnSpc>
                <a:spcPct val="90000"/>
              </a:lnSpc>
              <a:spcBef>
                <a:spcPts val="551"/>
              </a:spcBef>
              <a:spcAft>
                <a:spcPts val="0"/>
              </a:spcAft>
              <a:buClr>
                <a:schemeClr val="dk1"/>
              </a:buClr>
              <a:buSzPts val="1800"/>
              <a:buChar char="•"/>
              <a:defRPr/>
            </a:lvl8pPr>
            <a:lvl9pPr indent="-342900" lvl="8" marL="4114800" algn="l">
              <a:lnSpc>
                <a:spcPct val="90000"/>
              </a:lnSpc>
              <a:spcBef>
                <a:spcPts val="551"/>
              </a:spcBef>
              <a:spcAft>
                <a:spcPts val="0"/>
              </a:spcAft>
              <a:buClr>
                <a:schemeClr val="dk1"/>
              </a:buClr>
              <a:buSzPts val="1800"/>
              <a:buChar char="•"/>
              <a:defRPr/>
            </a:lvl9pPr>
          </a:lstStyle>
          <a:p/>
        </p:txBody>
      </p:sp>
      <p:sp>
        <p:nvSpPr>
          <p:cNvPr id="73" name="Google Shape;73;p7"/>
          <p:cNvSpPr txBox="1"/>
          <p:nvPr>
            <p:ph idx="12" type="sldNum"/>
          </p:nvPr>
        </p:nvSpPr>
        <p:spPr>
          <a:xfrm>
            <a:off x="8585200" y="7019837"/>
            <a:ext cx="1080000" cy="180000"/>
          </a:xfrm>
          <a:prstGeom prst="rect">
            <a:avLst/>
          </a:prstGeom>
          <a:noFill/>
          <a:ln>
            <a:noFill/>
          </a:ln>
        </p:spPr>
        <p:txBody>
          <a:bodyPr anchorCtr="0" anchor="ctr" bIns="72000" lIns="0" spcFirstLastPara="1" rIns="0" wrap="square" tIns="720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pl-PL"/>
              <a:t>‹#›</a:t>
            </a:fld>
            <a:endParaRPr/>
          </a:p>
        </p:txBody>
      </p:sp>
      <p:sp>
        <p:nvSpPr>
          <p:cNvPr id="74" name="Google Shape;74;p7"/>
          <p:cNvSpPr/>
          <p:nvPr/>
        </p:nvSpPr>
        <p:spPr>
          <a:xfrm>
            <a:off x="8585546" y="7380288"/>
            <a:ext cx="1080742" cy="179388"/>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lajd - tytuł + 2 elementy zawartości z paskiem" type="twoObj">
  <p:cSld name="TWO_OBJECTS">
    <p:spTree>
      <p:nvGrpSpPr>
        <p:cNvPr id="75" name="Shape 75"/>
        <p:cNvGrpSpPr/>
        <p:nvPr/>
      </p:nvGrpSpPr>
      <p:grpSpPr>
        <a:xfrm>
          <a:off x="0" y="0"/>
          <a:ext cx="0" cy="0"/>
          <a:chOff x="0" y="0"/>
          <a:chExt cx="0" cy="0"/>
        </a:xfrm>
      </p:grpSpPr>
      <p:sp>
        <p:nvSpPr>
          <p:cNvPr id="76" name="Google Shape;76;p8"/>
          <p:cNvSpPr txBox="1"/>
          <p:nvPr>
            <p:ph type="title"/>
          </p:nvPr>
        </p:nvSpPr>
        <p:spPr>
          <a:xfrm>
            <a:off x="1025525" y="899836"/>
            <a:ext cx="8640381" cy="1080001"/>
          </a:xfrm>
          <a:prstGeom prst="rect">
            <a:avLst/>
          </a:prstGeom>
          <a:noFill/>
          <a:ln>
            <a:noFill/>
          </a:ln>
        </p:spPr>
        <p:txBody>
          <a:bodyPr anchorCtr="0" anchor="t" bIns="0" lIns="0" spcFirstLastPara="1" rIns="0" wrap="square" tIns="0">
            <a:normAutofit/>
          </a:bodyPr>
          <a:lstStyle>
            <a:lvl1pPr lvl="0" algn="l">
              <a:lnSpc>
                <a:spcPct val="20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7" name="Google Shape;77;p8"/>
          <p:cNvSpPr txBox="1"/>
          <p:nvPr>
            <p:ph idx="1" type="body"/>
          </p:nvPr>
        </p:nvSpPr>
        <p:spPr>
          <a:xfrm>
            <a:off x="1025906" y="1979837"/>
            <a:ext cx="4140000" cy="4680018"/>
          </a:xfrm>
          <a:prstGeom prst="rect">
            <a:avLst/>
          </a:prstGeom>
          <a:noFill/>
          <a:ln>
            <a:noFill/>
          </a:ln>
        </p:spPr>
        <p:txBody>
          <a:bodyPr anchorCtr="0" anchor="t" bIns="0" lIns="0" spcFirstLastPara="1" rIns="0" wrap="square" tIns="0">
            <a:normAutofit/>
          </a:bodyPr>
          <a:lstStyle>
            <a:lvl1pPr indent="-342900" lvl="0" marL="457200" algn="l">
              <a:lnSpc>
                <a:spcPct val="133333"/>
              </a:lnSpc>
              <a:spcBef>
                <a:spcPts val="1102"/>
              </a:spcBef>
              <a:spcAft>
                <a:spcPts val="0"/>
              </a:spcAft>
              <a:buSzPts val="1800"/>
              <a:buChar char="•"/>
              <a:defRPr/>
            </a:lvl1pPr>
            <a:lvl2pPr indent="-342900" lvl="1" marL="914400" algn="l">
              <a:lnSpc>
                <a:spcPct val="133333"/>
              </a:lnSpc>
              <a:spcBef>
                <a:spcPts val="551"/>
              </a:spcBef>
              <a:spcAft>
                <a:spcPts val="0"/>
              </a:spcAft>
              <a:buClr>
                <a:schemeClr val="dk1"/>
              </a:buClr>
              <a:buSzPts val="1800"/>
              <a:buChar char="•"/>
              <a:defRPr/>
            </a:lvl2pPr>
            <a:lvl3pPr indent="-342900" lvl="2" marL="1371600" algn="l">
              <a:lnSpc>
                <a:spcPct val="133333"/>
              </a:lnSpc>
              <a:spcBef>
                <a:spcPts val="551"/>
              </a:spcBef>
              <a:spcAft>
                <a:spcPts val="0"/>
              </a:spcAft>
              <a:buClr>
                <a:schemeClr val="dk1"/>
              </a:buClr>
              <a:buSzPts val="1800"/>
              <a:buChar char="•"/>
              <a:defRPr/>
            </a:lvl3pPr>
            <a:lvl4pPr indent="-342900" lvl="3" marL="1828800" algn="l">
              <a:lnSpc>
                <a:spcPct val="133333"/>
              </a:lnSpc>
              <a:spcBef>
                <a:spcPts val="551"/>
              </a:spcBef>
              <a:spcAft>
                <a:spcPts val="0"/>
              </a:spcAft>
              <a:buClr>
                <a:schemeClr val="dk1"/>
              </a:buClr>
              <a:buSzPts val="1800"/>
              <a:buChar char="•"/>
              <a:defRPr/>
            </a:lvl4pPr>
            <a:lvl5pPr indent="-342900" lvl="4" marL="2286000" algn="l">
              <a:lnSpc>
                <a:spcPct val="133333"/>
              </a:lnSpc>
              <a:spcBef>
                <a:spcPts val="551"/>
              </a:spcBef>
              <a:spcAft>
                <a:spcPts val="0"/>
              </a:spcAft>
              <a:buClr>
                <a:schemeClr val="dk1"/>
              </a:buClr>
              <a:buSzPts val="1800"/>
              <a:buChar char="•"/>
              <a:defRPr/>
            </a:lvl5pPr>
            <a:lvl6pPr indent="-342900" lvl="5" marL="2743200" algn="l">
              <a:lnSpc>
                <a:spcPct val="90000"/>
              </a:lnSpc>
              <a:spcBef>
                <a:spcPts val="551"/>
              </a:spcBef>
              <a:spcAft>
                <a:spcPts val="0"/>
              </a:spcAft>
              <a:buClr>
                <a:schemeClr val="dk1"/>
              </a:buClr>
              <a:buSzPts val="1800"/>
              <a:buChar char="•"/>
              <a:defRPr/>
            </a:lvl6pPr>
            <a:lvl7pPr indent="-342900" lvl="6" marL="3200400" algn="l">
              <a:lnSpc>
                <a:spcPct val="90000"/>
              </a:lnSpc>
              <a:spcBef>
                <a:spcPts val="551"/>
              </a:spcBef>
              <a:spcAft>
                <a:spcPts val="0"/>
              </a:spcAft>
              <a:buClr>
                <a:schemeClr val="dk1"/>
              </a:buClr>
              <a:buSzPts val="1800"/>
              <a:buChar char="•"/>
              <a:defRPr/>
            </a:lvl7pPr>
            <a:lvl8pPr indent="-342900" lvl="7" marL="3657600" algn="l">
              <a:lnSpc>
                <a:spcPct val="90000"/>
              </a:lnSpc>
              <a:spcBef>
                <a:spcPts val="551"/>
              </a:spcBef>
              <a:spcAft>
                <a:spcPts val="0"/>
              </a:spcAft>
              <a:buClr>
                <a:schemeClr val="dk1"/>
              </a:buClr>
              <a:buSzPts val="1800"/>
              <a:buChar char="•"/>
              <a:defRPr/>
            </a:lvl8pPr>
            <a:lvl9pPr indent="-342900" lvl="8" marL="4114800" algn="l">
              <a:lnSpc>
                <a:spcPct val="90000"/>
              </a:lnSpc>
              <a:spcBef>
                <a:spcPts val="551"/>
              </a:spcBef>
              <a:spcAft>
                <a:spcPts val="0"/>
              </a:spcAft>
              <a:buClr>
                <a:schemeClr val="dk1"/>
              </a:buClr>
              <a:buSzPts val="1800"/>
              <a:buChar char="•"/>
              <a:defRPr/>
            </a:lvl9pPr>
          </a:lstStyle>
          <a:p/>
        </p:txBody>
      </p:sp>
      <p:sp>
        <p:nvSpPr>
          <p:cNvPr id="78" name="Google Shape;78;p8"/>
          <p:cNvSpPr txBox="1"/>
          <p:nvPr>
            <p:ph idx="2" type="body"/>
          </p:nvPr>
        </p:nvSpPr>
        <p:spPr>
          <a:xfrm>
            <a:off x="5525906" y="1979613"/>
            <a:ext cx="4140000" cy="4680226"/>
          </a:xfrm>
          <a:prstGeom prst="rect">
            <a:avLst/>
          </a:prstGeom>
          <a:noFill/>
          <a:ln>
            <a:noFill/>
          </a:ln>
        </p:spPr>
        <p:txBody>
          <a:bodyPr anchorCtr="0" anchor="t" bIns="0" lIns="0" spcFirstLastPara="1" rIns="0" wrap="square" tIns="0">
            <a:normAutofit/>
          </a:bodyPr>
          <a:lstStyle>
            <a:lvl1pPr indent="-342900" lvl="0" marL="457200" algn="l">
              <a:lnSpc>
                <a:spcPct val="133333"/>
              </a:lnSpc>
              <a:spcBef>
                <a:spcPts val="1102"/>
              </a:spcBef>
              <a:spcAft>
                <a:spcPts val="0"/>
              </a:spcAft>
              <a:buSzPts val="1800"/>
              <a:buChar char="•"/>
              <a:defRPr/>
            </a:lvl1pPr>
            <a:lvl2pPr indent="-342900" lvl="1" marL="914400" algn="l">
              <a:lnSpc>
                <a:spcPct val="133333"/>
              </a:lnSpc>
              <a:spcBef>
                <a:spcPts val="551"/>
              </a:spcBef>
              <a:spcAft>
                <a:spcPts val="0"/>
              </a:spcAft>
              <a:buClr>
                <a:schemeClr val="dk1"/>
              </a:buClr>
              <a:buSzPts val="1800"/>
              <a:buChar char="•"/>
              <a:defRPr/>
            </a:lvl2pPr>
            <a:lvl3pPr indent="-342900" lvl="2" marL="1371600" algn="l">
              <a:lnSpc>
                <a:spcPct val="133333"/>
              </a:lnSpc>
              <a:spcBef>
                <a:spcPts val="551"/>
              </a:spcBef>
              <a:spcAft>
                <a:spcPts val="0"/>
              </a:spcAft>
              <a:buClr>
                <a:schemeClr val="dk1"/>
              </a:buClr>
              <a:buSzPts val="1800"/>
              <a:buChar char="•"/>
              <a:defRPr/>
            </a:lvl3pPr>
            <a:lvl4pPr indent="-342900" lvl="3" marL="1828800" algn="l">
              <a:lnSpc>
                <a:spcPct val="133333"/>
              </a:lnSpc>
              <a:spcBef>
                <a:spcPts val="551"/>
              </a:spcBef>
              <a:spcAft>
                <a:spcPts val="0"/>
              </a:spcAft>
              <a:buClr>
                <a:schemeClr val="dk1"/>
              </a:buClr>
              <a:buSzPts val="1800"/>
              <a:buChar char="•"/>
              <a:defRPr/>
            </a:lvl4pPr>
            <a:lvl5pPr indent="-342900" lvl="4" marL="2286000" algn="l">
              <a:lnSpc>
                <a:spcPct val="133333"/>
              </a:lnSpc>
              <a:spcBef>
                <a:spcPts val="551"/>
              </a:spcBef>
              <a:spcAft>
                <a:spcPts val="0"/>
              </a:spcAft>
              <a:buClr>
                <a:schemeClr val="dk1"/>
              </a:buClr>
              <a:buSzPts val="1800"/>
              <a:buChar char="•"/>
              <a:defRPr/>
            </a:lvl5pPr>
            <a:lvl6pPr indent="-342900" lvl="5" marL="2743200" algn="l">
              <a:lnSpc>
                <a:spcPct val="90000"/>
              </a:lnSpc>
              <a:spcBef>
                <a:spcPts val="551"/>
              </a:spcBef>
              <a:spcAft>
                <a:spcPts val="0"/>
              </a:spcAft>
              <a:buClr>
                <a:schemeClr val="dk1"/>
              </a:buClr>
              <a:buSzPts val="1800"/>
              <a:buChar char="•"/>
              <a:defRPr/>
            </a:lvl6pPr>
            <a:lvl7pPr indent="-342900" lvl="6" marL="3200400" algn="l">
              <a:lnSpc>
                <a:spcPct val="90000"/>
              </a:lnSpc>
              <a:spcBef>
                <a:spcPts val="551"/>
              </a:spcBef>
              <a:spcAft>
                <a:spcPts val="0"/>
              </a:spcAft>
              <a:buClr>
                <a:schemeClr val="dk1"/>
              </a:buClr>
              <a:buSzPts val="1800"/>
              <a:buChar char="•"/>
              <a:defRPr/>
            </a:lvl7pPr>
            <a:lvl8pPr indent="-342900" lvl="7" marL="3657600" algn="l">
              <a:lnSpc>
                <a:spcPct val="90000"/>
              </a:lnSpc>
              <a:spcBef>
                <a:spcPts val="551"/>
              </a:spcBef>
              <a:spcAft>
                <a:spcPts val="0"/>
              </a:spcAft>
              <a:buClr>
                <a:schemeClr val="dk1"/>
              </a:buClr>
              <a:buSzPts val="1800"/>
              <a:buChar char="•"/>
              <a:defRPr/>
            </a:lvl8pPr>
            <a:lvl9pPr indent="-342900" lvl="8" marL="4114800" algn="l">
              <a:lnSpc>
                <a:spcPct val="90000"/>
              </a:lnSpc>
              <a:spcBef>
                <a:spcPts val="551"/>
              </a:spcBef>
              <a:spcAft>
                <a:spcPts val="0"/>
              </a:spcAft>
              <a:buClr>
                <a:schemeClr val="dk1"/>
              </a:buClr>
              <a:buSzPts val="1800"/>
              <a:buChar char="•"/>
              <a:defRPr/>
            </a:lvl9pPr>
          </a:lstStyle>
          <a:p/>
        </p:txBody>
      </p:sp>
      <p:sp>
        <p:nvSpPr>
          <p:cNvPr id="79" name="Google Shape;79;p8"/>
          <p:cNvSpPr txBox="1"/>
          <p:nvPr>
            <p:ph idx="12" type="sldNum"/>
          </p:nvPr>
        </p:nvSpPr>
        <p:spPr>
          <a:xfrm>
            <a:off x="8585200" y="7019837"/>
            <a:ext cx="1080000" cy="180000"/>
          </a:xfrm>
          <a:prstGeom prst="rect">
            <a:avLst/>
          </a:prstGeom>
          <a:noFill/>
          <a:ln>
            <a:noFill/>
          </a:ln>
        </p:spPr>
        <p:txBody>
          <a:bodyPr anchorCtr="0" anchor="ctr" bIns="72000" lIns="0" spcFirstLastPara="1" rIns="0" wrap="square" tIns="720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pl-PL"/>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Slajd - tytuł + zdjęcie + zawartość z paskiem">
  <p:cSld name="1_Slajd - tytuł + zdjęcie + zawartość z paskiem">
    <p:spTree>
      <p:nvGrpSpPr>
        <p:cNvPr id="80" name="Shape 80"/>
        <p:cNvGrpSpPr/>
        <p:nvPr/>
      </p:nvGrpSpPr>
      <p:grpSpPr>
        <a:xfrm>
          <a:off x="0" y="0"/>
          <a:ext cx="0" cy="0"/>
          <a:chOff x="0" y="0"/>
          <a:chExt cx="0" cy="0"/>
        </a:xfrm>
      </p:grpSpPr>
      <p:sp>
        <p:nvSpPr>
          <p:cNvPr id="81" name="Google Shape;81;p9"/>
          <p:cNvSpPr txBox="1"/>
          <p:nvPr>
            <p:ph type="title"/>
          </p:nvPr>
        </p:nvSpPr>
        <p:spPr>
          <a:xfrm>
            <a:off x="5345906" y="899836"/>
            <a:ext cx="4320000" cy="1080001"/>
          </a:xfrm>
          <a:prstGeom prst="rect">
            <a:avLst/>
          </a:prstGeom>
          <a:noFill/>
          <a:ln>
            <a:noFill/>
          </a:ln>
        </p:spPr>
        <p:txBody>
          <a:bodyPr anchorCtr="0" anchor="t" bIns="0" lIns="0" spcFirstLastPara="1" rIns="0" wrap="square" tIns="0">
            <a:normAutofit/>
          </a:bodyPr>
          <a:lstStyle>
            <a:lvl1pPr lvl="0" algn="l">
              <a:lnSpc>
                <a:spcPct val="20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2" name="Google Shape;82;p9"/>
          <p:cNvSpPr txBox="1"/>
          <p:nvPr>
            <p:ph idx="1" type="body"/>
          </p:nvPr>
        </p:nvSpPr>
        <p:spPr>
          <a:xfrm>
            <a:off x="5345906" y="1979837"/>
            <a:ext cx="4320382" cy="4680002"/>
          </a:xfrm>
          <a:prstGeom prst="rect">
            <a:avLst/>
          </a:prstGeom>
          <a:noFill/>
          <a:ln>
            <a:noFill/>
          </a:ln>
        </p:spPr>
        <p:txBody>
          <a:bodyPr anchorCtr="0" anchor="t" bIns="0" lIns="0" spcFirstLastPara="1" rIns="0" wrap="square" tIns="0">
            <a:normAutofit/>
          </a:bodyPr>
          <a:lstStyle>
            <a:lvl1pPr indent="-342900" lvl="0" marL="457200" algn="l">
              <a:lnSpc>
                <a:spcPct val="133333"/>
              </a:lnSpc>
              <a:spcBef>
                <a:spcPts val="1102"/>
              </a:spcBef>
              <a:spcAft>
                <a:spcPts val="0"/>
              </a:spcAft>
              <a:buSzPts val="1800"/>
              <a:buChar char="•"/>
              <a:defRPr/>
            </a:lvl1pPr>
            <a:lvl2pPr indent="-342900" lvl="1" marL="914400" algn="l">
              <a:lnSpc>
                <a:spcPct val="133333"/>
              </a:lnSpc>
              <a:spcBef>
                <a:spcPts val="551"/>
              </a:spcBef>
              <a:spcAft>
                <a:spcPts val="0"/>
              </a:spcAft>
              <a:buClr>
                <a:schemeClr val="dk1"/>
              </a:buClr>
              <a:buSzPts val="1800"/>
              <a:buChar char="•"/>
              <a:defRPr/>
            </a:lvl2pPr>
            <a:lvl3pPr indent="-342900" lvl="2" marL="1371600" algn="l">
              <a:lnSpc>
                <a:spcPct val="133333"/>
              </a:lnSpc>
              <a:spcBef>
                <a:spcPts val="551"/>
              </a:spcBef>
              <a:spcAft>
                <a:spcPts val="0"/>
              </a:spcAft>
              <a:buClr>
                <a:schemeClr val="dk1"/>
              </a:buClr>
              <a:buSzPts val="1800"/>
              <a:buChar char="•"/>
              <a:defRPr/>
            </a:lvl3pPr>
            <a:lvl4pPr indent="-342900" lvl="3" marL="1828800" algn="l">
              <a:lnSpc>
                <a:spcPct val="133333"/>
              </a:lnSpc>
              <a:spcBef>
                <a:spcPts val="551"/>
              </a:spcBef>
              <a:spcAft>
                <a:spcPts val="0"/>
              </a:spcAft>
              <a:buClr>
                <a:schemeClr val="dk1"/>
              </a:buClr>
              <a:buSzPts val="1800"/>
              <a:buChar char="•"/>
              <a:defRPr/>
            </a:lvl4pPr>
            <a:lvl5pPr indent="-342900" lvl="4" marL="2286000" algn="l">
              <a:lnSpc>
                <a:spcPct val="133333"/>
              </a:lnSpc>
              <a:spcBef>
                <a:spcPts val="551"/>
              </a:spcBef>
              <a:spcAft>
                <a:spcPts val="0"/>
              </a:spcAft>
              <a:buClr>
                <a:schemeClr val="dk1"/>
              </a:buClr>
              <a:buSzPts val="1800"/>
              <a:buChar char="•"/>
              <a:defRPr/>
            </a:lvl5pPr>
            <a:lvl6pPr indent="-342900" lvl="5" marL="2743200" algn="l">
              <a:lnSpc>
                <a:spcPct val="90000"/>
              </a:lnSpc>
              <a:spcBef>
                <a:spcPts val="551"/>
              </a:spcBef>
              <a:spcAft>
                <a:spcPts val="0"/>
              </a:spcAft>
              <a:buClr>
                <a:schemeClr val="dk1"/>
              </a:buClr>
              <a:buSzPts val="1800"/>
              <a:buChar char="•"/>
              <a:defRPr/>
            </a:lvl6pPr>
            <a:lvl7pPr indent="-342900" lvl="6" marL="3200400" algn="l">
              <a:lnSpc>
                <a:spcPct val="90000"/>
              </a:lnSpc>
              <a:spcBef>
                <a:spcPts val="551"/>
              </a:spcBef>
              <a:spcAft>
                <a:spcPts val="0"/>
              </a:spcAft>
              <a:buClr>
                <a:schemeClr val="dk1"/>
              </a:buClr>
              <a:buSzPts val="1800"/>
              <a:buChar char="•"/>
              <a:defRPr/>
            </a:lvl7pPr>
            <a:lvl8pPr indent="-342900" lvl="7" marL="3657600" algn="l">
              <a:lnSpc>
                <a:spcPct val="90000"/>
              </a:lnSpc>
              <a:spcBef>
                <a:spcPts val="551"/>
              </a:spcBef>
              <a:spcAft>
                <a:spcPts val="0"/>
              </a:spcAft>
              <a:buClr>
                <a:schemeClr val="dk1"/>
              </a:buClr>
              <a:buSzPts val="1800"/>
              <a:buChar char="•"/>
              <a:defRPr/>
            </a:lvl8pPr>
            <a:lvl9pPr indent="-342900" lvl="8" marL="4114800" algn="l">
              <a:lnSpc>
                <a:spcPct val="90000"/>
              </a:lnSpc>
              <a:spcBef>
                <a:spcPts val="551"/>
              </a:spcBef>
              <a:spcAft>
                <a:spcPts val="0"/>
              </a:spcAft>
              <a:buClr>
                <a:schemeClr val="dk1"/>
              </a:buClr>
              <a:buSzPts val="1800"/>
              <a:buChar char="•"/>
              <a:defRPr/>
            </a:lvl9pPr>
          </a:lstStyle>
          <a:p/>
        </p:txBody>
      </p:sp>
      <p:sp>
        <p:nvSpPr>
          <p:cNvPr id="83" name="Google Shape;83;p9"/>
          <p:cNvSpPr txBox="1"/>
          <p:nvPr>
            <p:ph idx="12" type="sldNum"/>
          </p:nvPr>
        </p:nvSpPr>
        <p:spPr>
          <a:xfrm>
            <a:off x="8585200" y="7019837"/>
            <a:ext cx="1080000" cy="180000"/>
          </a:xfrm>
          <a:prstGeom prst="rect">
            <a:avLst/>
          </a:prstGeom>
          <a:noFill/>
          <a:ln>
            <a:noFill/>
          </a:ln>
        </p:spPr>
        <p:txBody>
          <a:bodyPr anchorCtr="0" anchor="ctr" bIns="72000" lIns="0" spcFirstLastPara="1" rIns="0" wrap="square" tIns="720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pl-PL"/>
              <a:t>‹#›</a:t>
            </a:fld>
            <a:endParaRPr/>
          </a:p>
        </p:txBody>
      </p:sp>
      <p:sp>
        <p:nvSpPr>
          <p:cNvPr id="84" name="Google Shape;84;p9"/>
          <p:cNvSpPr/>
          <p:nvPr>
            <p:ph idx="2" type="pic"/>
          </p:nvPr>
        </p:nvSpPr>
        <p:spPr>
          <a:xfrm>
            <a:off x="0" y="900113"/>
            <a:ext cx="4986338" cy="5759726"/>
          </a:xfrm>
          <a:prstGeom prst="rect">
            <a:avLst/>
          </a:prstGeom>
          <a:solidFill>
            <a:srgbClr val="F2F2F2"/>
          </a:solidFill>
          <a:ln>
            <a:noFill/>
          </a:ln>
        </p:spPr>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Slajd - tytuł + 2 elementy zawartości bez paska" showMasterSp="0">
  <p:cSld name="1_Slajd - tytuł + 2 elementy zawartości bez paska">
    <p:spTree>
      <p:nvGrpSpPr>
        <p:cNvPr id="85" name="Shape 85"/>
        <p:cNvGrpSpPr/>
        <p:nvPr/>
      </p:nvGrpSpPr>
      <p:grpSpPr>
        <a:xfrm>
          <a:off x="0" y="0"/>
          <a:ext cx="0" cy="0"/>
          <a:chOff x="0" y="0"/>
          <a:chExt cx="0" cy="0"/>
        </a:xfrm>
      </p:grpSpPr>
      <p:sp>
        <p:nvSpPr>
          <p:cNvPr id="86" name="Google Shape;86;p10"/>
          <p:cNvSpPr txBox="1"/>
          <p:nvPr>
            <p:ph type="title"/>
          </p:nvPr>
        </p:nvSpPr>
        <p:spPr>
          <a:xfrm>
            <a:off x="1025525" y="899836"/>
            <a:ext cx="8640381" cy="1080001"/>
          </a:xfrm>
          <a:prstGeom prst="rect">
            <a:avLst/>
          </a:prstGeom>
          <a:noFill/>
          <a:ln>
            <a:noFill/>
          </a:ln>
        </p:spPr>
        <p:txBody>
          <a:bodyPr anchorCtr="0" anchor="t" bIns="0" lIns="0" spcFirstLastPara="1" rIns="0" wrap="square" tIns="0">
            <a:normAutofit/>
          </a:bodyPr>
          <a:lstStyle>
            <a:lvl1pPr lvl="0" algn="l">
              <a:lnSpc>
                <a:spcPct val="20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7" name="Google Shape;87;p10"/>
          <p:cNvSpPr txBox="1"/>
          <p:nvPr>
            <p:ph idx="1" type="body"/>
          </p:nvPr>
        </p:nvSpPr>
        <p:spPr>
          <a:xfrm>
            <a:off x="1025906" y="1979837"/>
            <a:ext cx="4140000" cy="4680018"/>
          </a:xfrm>
          <a:prstGeom prst="rect">
            <a:avLst/>
          </a:prstGeom>
          <a:noFill/>
          <a:ln>
            <a:noFill/>
          </a:ln>
        </p:spPr>
        <p:txBody>
          <a:bodyPr anchorCtr="0" anchor="t" bIns="0" lIns="0" spcFirstLastPara="1" rIns="0" wrap="square" tIns="0">
            <a:normAutofit/>
          </a:bodyPr>
          <a:lstStyle>
            <a:lvl1pPr indent="-342900" lvl="0" marL="457200" algn="l">
              <a:lnSpc>
                <a:spcPct val="133333"/>
              </a:lnSpc>
              <a:spcBef>
                <a:spcPts val="1102"/>
              </a:spcBef>
              <a:spcAft>
                <a:spcPts val="0"/>
              </a:spcAft>
              <a:buSzPts val="1800"/>
              <a:buChar char="•"/>
              <a:defRPr/>
            </a:lvl1pPr>
            <a:lvl2pPr indent="-342900" lvl="1" marL="914400" algn="l">
              <a:lnSpc>
                <a:spcPct val="133333"/>
              </a:lnSpc>
              <a:spcBef>
                <a:spcPts val="551"/>
              </a:spcBef>
              <a:spcAft>
                <a:spcPts val="0"/>
              </a:spcAft>
              <a:buClr>
                <a:schemeClr val="dk1"/>
              </a:buClr>
              <a:buSzPts val="1800"/>
              <a:buChar char="•"/>
              <a:defRPr/>
            </a:lvl2pPr>
            <a:lvl3pPr indent="-342900" lvl="2" marL="1371600" algn="l">
              <a:lnSpc>
                <a:spcPct val="133333"/>
              </a:lnSpc>
              <a:spcBef>
                <a:spcPts val="551"/>
              </a:spcBef>
              <a:spcAft>
                <a:spcPts val="0"/>
              </a:spcAft>
              <a:buClr>
                <a:schemeClr val="dk1"/>
              </a:buClr>
              <a:buSzPts val="1800"/>
              <a:buChar char="•"/>
              <a:defRPr/>
            </a:lvl3pPr>
            <a:lvl4pPr indent="-342900" lvl="3" marL="1828800" algn="l">
              <a:lnSpc>
                <a:spcPct val="133333"/>
              </a:lnSpc>
              <a:spcBef>
                <a:spcPts val="551"/>
              </a:spcBef>
              <a:spcAft>
                <a:spcPts val="0"/>
              </a:spcAft>
              <a:buClr>
                <a:schemeClr val="dk1"/>
              </a:buClr>
              <a:buSzPts val="1800"/>
              <a:buChar char="•"/>
              <a:defRPr/>
            </a:lvl4pPr>
            <a:lvl5pPr indent="-342900" lvl="4" marL="2286000" algn="l">
              <a:lnSpc>
                <a:spcPct val="133333"/>
              </a:lnSpc>
              <a:spcBef>
                <a:spcPts val="551"/>
              </a:spcBef>
              <a:spcAft>
                <a:spcPts val="0"/>
              </a:spcAft>
              <a:buClr>
                <a:schemeClr val="dk1"/>
              </a:buClr>
              <a:buSzPts val="1800"/>
              <a:buChar char="•"/>
              <a:defRPr/>
            </a:lvl5pPr>
            <a:lvl6pPr indent="-342900" lvl="5" marL="2743200" algn="l">
              <a:lnSpc>
                <a:spcPct val="90000"/>
              </a:lnSpc>
              <a:spcBef>
                <a:spcPts val="551"/>
              </a:spcBef>
              <a:spcAft>
                <a:spcPts val="0"/>
              </a:spcAft>
              <a:buClr>
                <a:schemeClr val="dk1"/>
              </a:buClr>
              <a:buSzPts val="1800"/>
              <a:buChar char="•"/>
              <a:defRPr/>
            </a:lvl6pPr>
            <a:lvl7pPr indent="-342900" lvl="6" marL="3200400" algn="l">
              <a:lnSpc>
                <a:spcPct val="90000"/>
              </a:lnSpc>
              <a:spcBef>
                <a:spcPts val="551"/>
              </a:spcBef>
              <a:spcAft>
                <a:spcPts val="0"/>
              </a:spcAft>
              <a:buClr>
                <a:schemeClr val="dk1"/>
              </a:buClr>
              <a:buSzPts val="1800"/>
              <a:buChar char="•"/>
              <a:defRPr/>
            </a:lvl7pPr>
            <a:lvl8pPr indent="-342900" lvl="7" marL="3657600" algn="l">
              <a:lnSpc>
                <a:spcPct val="90000"/>
              </a:lnSpc>
              <a:spcBef>
                <a:spcPts val="551"/>
              </a:spcBef>
              <a:spcAft>
                <a:spcPts val="0"/>
              </a:spcAft>
              <a:buClr>
                <a:schemeClr val="dk1"/>
              </a:buClr>
              <a:buSzPts val="1800"/>
              <a:buChar char="•"/>
              <a:defRPr/>
            </a:lvl8pPr>
            <a:lvl9pPr indent="-342900" lvl="8" marL="4114800" algn="l">
              <a:lnSpc>
                <a:spcPct val="90000"/>
              </a:lnSpc>
              <a:spcBef>
                <a:spcPts val="551"/>
              </a:spcBef>
              <a:spcAft>
                <a:spcPts val="0"/>
              </a:spcAft>
              <a:buClr>
                <a:schemeClr val="dk1"/>
              </a:buClr>
              <a:buSzPts val="1800"/>
              <a:buChar char="•"/>
              <a:defRPr/>
            </a:lvl9pPr>
          </a:lstStyle>
          <a:p/>
        </p:txBody>
      </p:sp>
      <p:sp>
        <p:nvSpPr>
          <p:cNvPr id="88" name="Google Shape;88;p10"/>
          <p:cNvSpPr txBox="1"/>
          <p:nvPr>
            <p:ph idx="2" type="body"/>
          </p:nvPr>
        </p:nvSpPr>
        <p:spPr>
          <a:xfrm>
            <a:off x="5525906" y="1979613"/>
            <a:ext cx="4140000" cy="4680226"/>
          </a:xfrm>
          <a:prstGeom prst="rect">
            <a:avLst/>
          </a:prstGeom>
          <a:noFill/>
          <a:ln>
            <a:noFill/>
          </a:ln>
        </p:spPr>
        <p:txBody>
          <a:bodyPr anchorCtr="0" anchor="t" bIns="0" lIns="0" spcFirstLastPara="1" rIns="0" wrap="square" tIns="0">
            <a:normAutofit/>
          </a:bodyPr>
          <a:lstStyle>
            <a:lvl1pPr indent="-342900" lvl="0" marL="457200" algn="l">
              <a:lnSpc>
                <a:spcPct val="133333"/>
              </a:lnSpc>
              <a:spcBef>
                <a:spcPts val="1102"/>
              </a:spcBef>
              <a:spcAft>
                <a:spcPts val="0"/>
              </a:spcAft>
              <a:buSzPts val="1800"/>
              <a:buChar char="•"/>
              <a:defRPr/>
            </a:lvl1pPr>
            <a:lvl2pPr indent="-342900" lvl="1" marL="914400" algn="l">
              <a:lnSpc>
                <a:spcPct val="133333"/>
              </a:lnSpc>
              <a:spcBef>
                <a:spcPts val="551"/>
              </a:spcBef>
              <a:spcAft>
                <a:spcPts val="0"/>
              </a:spcAft>
              <a:buClr>
                <a:schemeClr val="dk1"/>
              </a:buClr>
              <a:buSzPts val="1800"/>
              <a:buChar char="•"/>
              <a:defRPr/>
            </a:lvl2pPr>
            <a:lvl3pPr indent="-342900" lvl="2" marL="1371600" algn="l">
              <a:lnSpc>
                <a:spcPct val="133333"/>
              </a:lnSpc>
              <a:spcBef>
                <a:spcPts val="551"/>
              </a:spcBef>
              <a:spcAft>
                <a:spcPts val="0"/>
              </a:spcAft>
              <a:buClr>
                <a:schemeClr val="dk1"/>
              </a:buClr>
              <a:buSzPts val="1800"/>
              <a:buChar char="•"/>
              <a:defRPr/>
            </a:lvl3pPr>
            <a:lvl4pPr indent="-342900" lvl="3" marL="1828800" algn="l">
              <a:lnSpc>
                <a:spcPct val="133333"/>
              </a:lnSpc>
              <a:spcBef>
                <a:spcPts val="551"/>
              </a:spcBef>
              <a:spcAft>
                <a:spcPts val="0"/>
              </a:spcAft>
              <a:buClr>
                <a:schemeClr val="dk1"/>
              </a:buClr>
              <a:buSzPts val="1800"/>
              <a:buChar char="•"/>
              <a:defRPr/>
            </a:lvl4pPr>
            <a:lvl5pPr indent="-342900" lvl="4" marL="2286000" algn="l">
              <a:lnSpc>
                <a:spcPct val="133333"/>
              </a:lnSpc>
              <a:spcBef>
                <a:spcPts val="551"/>
              </a:spcBef>
              <a:spcAft>
                <a:spcPts val="0"/>
              </a:spcAft>
              <a:buClr>
                <a:schemeClr val="dk1"/>
              </a:buClr>
              <a:buSzPts val="1800"/>
              <a:buChar char="•"/>
              <a:defRPr/>
            </a:lvl5pPr>
            <a:lvl6pPr indent="-342900" lvl="5" marL="2743200" algn="l">
              <a:lnSpc>
                <a:spcPct val="90000"/>
              </a:lnSpc>
              <a:spcBef>
                <a:spcPts val="551"/>
              </a:spcBef>
              <a:spcAft>
                <a:spcPts val="0"/>
              </a:spcAft>
              <a:buClr>
                <a:schemeClr val="dk1"/>
              </a:buClr>
              <a:buSzPts val="1800"/>
              <a:buChar char="•"/>
              <a:defRPr/>
            </a:lvl6pPr>
            <a:lvl7pPr indent="-342900" lvl="6" marL="3200400" algn="l">
              <a:lnSpc>
                <a:spcPct val="90000"/>
              </a:lnSpc>
              <a:spcBef>
                <a:spcPts val="551"/>
              </a:spcBef>
              <a:spcAft>
                <a:spcPts val="0"/>
              </a:spcAft>
              <a:buClr>
                <a:schemeClr val="dk1"/>
              </a:buClr>
              <a:buSzPts val="1800"/>
              <a:buChar char="•"/>
              <a:defRPr/>
            </a:lvl7pPr>
            <a:lvl8pPr indent="-342900" lvl="7" marL="3657600" algn="l">
              <a:lnSpc>
                <a:spcPct val="90000"/>
              </a:lnSpc>
              <a:spcBef>
                <a:spcPts val="551"/>
              </a:spcBef>
              <a:spcAft>
                <a:spcPts val="0"/>
              </a:spcAft>
              <a:buClr>
                <a:schemeClr val="dk1"/>
              </a:buClr>
              <a:buSzPts val="1800"/>
              <a:buChar char="•"/>
              <a:defRPr/>
            </a:lvl8pPr>
            <a:lvl9pPr indent="-342900" lvl="8" marL="4114800" algn="l">
              <a:lnSpc>
                <a:spcPct val="90000"/>
              </a:lnSpc>
              <a:spcBef>
                <a:spcPts val="551"/>
              </a:spcBef>
              <a:spcAft>
                <a:spcPts val="0"/>
              </a:spcAft>
              <a:buClr>
                <a:schemeClr val="dk1"/>
              </a:buClr>
              <a:buSzPts val="1800"/>
              <a:buChar char="•"/>
              <a:defRPr/>
            </a:lvl9pPr>
          </a:lstStyle>
          <a:p/>
        </p:txBody>
      </p:sp>
      <p:sp>
        <p:nvSpPr>
          <p:cNvPr id="89" name="Google Shape;89;p10"/>
          <p:cNvSpPr txBox="1"/>
          <p:nvPr>
            <p:ph idx="12" type="sldNum"/>
          </p:nvPr>
        </p:nvSpPr>
        <p:spPr>
          <a:xfrm>
            <a:off x="8585200" y="7019837"/>
            <a:ext cx="1080000" cy="180000"/>
          </a:xfrm>
          <a:prstGeom prst="rect">
            <a:avLst/>
          </a:prstGeom>
          <a:noFill/>
          <a:ln>
            <a:noFill/>
          </a:ln>
        </p:spPr>
        <p:txBody>
          <a:bodyPr anchorCtr="0" anchor="ctr" bIns="72000" lIns="0" spcFirstLastPara="1" rIns="0" wrap="square" tIns="720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pl-PL"/>
              <a:t>‹#›</a:t>
            </a:fld>
            <a:endParaRPr/>
          </a:p>
        </p:txBody>
      </p:sp>
      <p:sp>
        <p:nvSpPr>
          <p:cNvPr id="90" name="Google Shape;90;p10"/>
          <p:cNvSpPr/>
          <p:nvPr/>
        </p:nvSpPr>
        <p:spPr>
          <a:xfrm>
            <a:off x="8585546" y="7380288"/>
            <a:ext cx="1080742" cy="179388"/>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theme" Target="../theme/theme1.xml"/><Relationship Id="rId10" Type="http://schemas.openxmlformats.org/officeDocument/2006/relationships/slideLayout" Target="../slideLayouts/slideLayout10.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
          <p:cNvSpPr txBox="1"/>
          <p:nvPr>
            <p:ph type="title"/>
          </p:nvPr>
        </p:nvSpPr>
        <p:spPr>
          <a:xfrm>
            <a:off x="1025525" y="899836"/>
            <a:ext cx="8640381" cy="1080001"/>
          </a:xfrm>
          <a:prstGeom prst="rect">
            <a:avLst/>
          </a:prstGeom>
          <a:noFill/>
          <a:ln>
            <a:noFill/>
          </a:ln>
        </p:spPr>
        <p:txBody>
          <a:bodyPr anchorCtr="0" anchor="t" bIns="0" lIns="0" spcFirstLastPara="1" rIns="0" wrap="square" tIns="0">
            <a:normAutofit/>
          </a:bodyPr>
          <a:lstStyle>
            <a:lvl1pPr lvl="0" marR="0" rtl="0" algn="l">
              <a:lnSpc>
                <a:spcPct val="128571"/>
              </a:lnSpc>
              <a:spcBef>
                <a:spcPts val="0"/>
              </a:spcBef>
              <a:spcAft>
                <a:spcPts val="0"/>
              </a:spcAft>
              <a:buClr>
                <a:schemeClr val="dk2"/>
              </a:buClr>
              <a:buSzPts val="2800"/>
              <a:buFont typeface="Open Sans"/>
              <a:buNone/>
              <a:defRPr b="1" i="0" sz="2800" u="none" cap="none" strike="noStrike">
                <a:solidFill>
                  <a:schemeClr val="dk2"/>
                </a:solidFill>
                <a:latin typeface="Open Sans"/>
                <a:ea typeface="Open Sans"/>
                <a:cs typeface="Open Sans"/>
                <a:sym typeface="Open Sa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1"/>
          <p:cNvSpPr txBox="1"/>
          <p:nvPr>
            <p:ph idx="1" type="body"/>
          </p:nvPr>
        </p:nvSpPr>
        <p:spPr>
          <a:xfrm>
            <a:off x="1025907" y="1979837"/>
            <a:ext cx="8640382" cy="4680002"/>
          </a:xfrm>
          <a:prstGeom prst="rect">
            <a:avLst/>
          </a:prstGeom>
          <a:noFill/>
          <a:ln>
            <a:noFill/>
          </a:ln>
        </p:spPr>
        <p:txBody>
          <a:bodyPr anchorCtr="0" anchor="t" bIns="0" lIns="0" spcFirstLastPara="1" rIns="0" wrap="square" tIns="0">
            <a:normAutofit/>
          </a:bodyPr>
          <a:lstStyle>
            <a:lvl1pPr indent="-342900" lvl="0" marL="457200" marR="0" rtl="0" algn="l">
              <a:lnSpc>
                <a:spcPct val="133333"/>
              </a:lnSpc>
              <a:spcBef>
                <a:spcPts val="1102"/>
              </a:spcBef>
              <a:spcAft>
                <a:spcPts val="0"/>
              </a:spcAft>
              <a:buClr>
                <a:schemeClr val="accent1"/>
              </a:buClr>
              <a:buSzPts val="1800"/>
              <a:buFont typeface="Open Sans"/>
              <a:buChar char="•"/>
              <a:defRPr b="0" i="0" sz="1800" u="none" cap="none" strike="noStrike">
                <a:solidFill>
                  <a:schemeClr val="dk1"/>
                </a:solidFill>
                <a:latin typeface="Open Sans"/>
                <a:ea typeface="Open Sans"/>
                <a:cs typeface="Open Sans"/>
                <a:sym typeface="Open Sans"/>
              </a:defRPr>
            </a:lvl1pPr>
            <a:lvl2pPr indent="-342900" lvl="1" marL="914400" marR="0" rtl="0" algn="l">
              <a:lnSpc>
                <a:spcPct val="133333"/>
              </a:lnSpc>
              <a:spcBef>
                <a:spcPts val="551"/>
              </a:spcBef>
              <a:spcAft>
                <a:spcPts val="0"/>
              </a:spcAft>
              <a:buClr>
                <a:schemeClr val="dk1"/>
              </a:buClr>
              <a:buSzPts val="1800"/>
              <a:buFont typeface="Open Sans"/>
              <a:buChar char="•"/>
              <a:defRPr b="0" i="0" sz="1800" u="none" cap="none" strike="noStrike">
                <a:solidFill>
                  <a:schemeClr val="dk1"/>
                </a:solidFill>
                <a:latin typeface="Open Sans"/>
                <a:ea typeface="Open Sans"/>
                <a:cs typeface="Open Sans"/>
                <a:sym typeface="Open Sans"/>
              </a:defRPr>
            </a:lvl2pPr>
            <a:lvl3pPr indent="-342900" lvl="2" marL="1371600" marR="0" rtl="0" algn="l">
              <a:lnSpc>
                <a:spcPct val="133333"/>
              </a:lnSpc>
              <a:spcBef>
                <a:spcPts val="551"/>
              </a:spcBef>
              <a:spcAft>
                <a:spcPts val="0"/>
              </a:spcAft>
              <a:buClr>
                <a:schemeClr val="dk1"/>
              </a:buClr>
              <a:buSzPts val="1800"/>
              <a:buFont typeface="Open Sans"/>
              <a:buChar char="•"/>
              <a:defRPr b="0" i="0" sz="1800" u="none" cap="none" strike="noStrike">
                <a:solidFill>
                  <a:schemeClr val="dk1"/>
                </a:solidFill>
                <a:latin typeface="Open Sans"/>
                <a:ea typeface="Open Sans"/>
                <a:cs typeface="Open Sans"/>
                <a:sym typeface="Open Sans"/>
              </a:defRPr>
            </a:lvl3pPr>
            <a:lvl4pPr indent="-342900" lvl="3" marL="1828800" marR="0" rtl="0" algn="l">
              <a:lnSpc>
                <a:spcPct val="133333"/>
              </a:lnSpc>
              <a:spcBef>
                <a:spcPts val="551"/>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4pPr>
            <a:lvl5pPr indent="-342900" lvl="4" marL="2286000" marR="0" rtl="0" algn="l">
              <a:lnSpc>
                <a:spcPct val="133333"/>
              </a:lnSpc>
              <a:spcBef>
                <a:spcPts val="551"/>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5pPr>
            <a:lvl6pPr indent="-354583" lvl="5" marL="2743200" marR="0" rtl="0" algn="l">
              <a:lnSpc>
                <a:spcPct val="90000"/>
              </a:lnSpc>
              <a:spcBef>
                <a:spcPts val="551"/>
              </a:spcBef>
              <a:spcAft>
                <a:spcPts val="0"/>
              </a:spcAft>
              <a:buClr>
                <a:schemeClr val="dk1"/>
              </a:buClr>
              <a:buSzPts val="1984"/>
              <a:buFont typeface="Arial"/>
              <a:buChar char="•"/>
              <a:defRPr b="0" i="0" sz="1984" u="none" cap="none" strike="noStrike">
                <a:solidFill>
                  <a:schemeClr val="dk1"/>
                </a:solidFill>
                <a:latin typeface="Calibri"/>
                <a:ea typeface="Calibri"/>
                <a:cs typeface="Calibri"/>
                <a:sym typeface="Calibri"/>
              </a:defRPr>
            </a:lvl6pPr>
            <a:lvl7pPr indent="-354583" lvl="6" marL="3200400" marR="0" rtl="0" algn="l">
              <a:lnSpc>
                <a:spcPct val="90000"/>
              </a:lnSpc>
              <a:spcBef>
                <a:spcPts val="551"/>
              </a:spcBef>
              <a:spcAft>
                <a:spcPts val="0"/>
              </a:spcAft>
              <a:buClr>
                <a:schemeClr val="dk1"/>
              </a:buClr>
              <a:buSzPts val="1984"/>
              <a:buFont typeface="Arial"/>
              <a:buChar char="•"/>
              <a:defRPr b="0" i="0" sz="1984" u="none" cap="none" strike="noStrike">
                <a:solidFill>
                  <a:schemeClr val="dk1"/>
                </a:solidFill>
                <a:latin typeface="Calibri"/>
                <a:ea typeface="Calibri"/>
                <a:cs typeface="Calibri"/>
                <a:sym typeface="Calibri"/>
              </a:defRPr>
            </a:lvl7pPr>
            <a:lvl8pPr indent="-354584" lvl="7" marL="3657600" marR="0" rtl="0" algn="l">
              <a:lnSpc>
                <a:spcPct val="90000"/>
              </a:lnSpc>
              <a:spcBef>
                <a:spcPts val="551"/>
              </a:spcBef>
              <a:spcAft>
                <a:spcPts val="0"/>
              </a:spcAft>
              <a:buClr>
                <a:schemeClr val="dk1"/>
              </a:buClr>
              <a:buSzPts val="1984"/>
              <a:buFont typeface="Arial"/>
              <a:buChar char="•"/>
              <a:defRPr b="0" i="0" sz="1984" u="none" cap="none" strike="noStrike">
                <a:solidFill>
                  <a:schemeClr val="dk1"/>
                </a:solidFill>
                <a:latin typeface="Calibri"/>
                <a:ea typeface="Calibri"/>
                <a:cs typeface="Calibri"/>
                <a:sym typeface="Calibri"/>
              </a:defRPr>
            </a:lvl8pPr>
            <a:lvl9pPr indent="-354584" lvl="8" marL="4114800" marR="0" rtl="0" algn="l">
              <a:lnSpc>
                <a:spcPct val="90000"/>
              </a:lnSpc>
              <a:spcBef>
                <a:spcPts val="551"/>
              </a:spcBef>
              <a:spcAft>
                <a:spcPts val="0"/>
              </a:spcAft>
              <a:buClr>
                <a:schemeClr val="dk1"/>
              </a:buClr>
              <a:buSzPts val="1984"/>
              <a:buFont typeface="Arial"/>
              <a:buChar char="•"/>
              <a:defRPr b="0" i="0" sz="1984" u="none" cap="none" strike="noStrike">
                <a:solidFill>
                  <a:schemeClr val="dk1"/>
                </a:solidFill>
                <a:latin typeface="Calibri"/>
                <a:ea typeface="Calibri"/>
                <a:cs typeface="Calibri"/>
                <a:sym typeface="Calibri"/>
              </a:defRPr>
            </a:lvl9pPr>
          </a:lstStyle>
          <a:p/>
        </p:txBody>
      </p:sp>
      <p:sp>
        <p:nvSpPr>
          <p:cNvPr id="12" name="Google Shape;12;p1"/>
          <p:cNvSpPr/>
          <p:nvPr/>
        </p:nvSpPr>
        <p:spPr>
          <a:xfrm>
            <a:off x="1025870" y="0"/>
            <a:ext cx="1080742" cy="17938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13" name="Google Shape;13;p1"/>
          <p:cNvSpPr/>
          <p:nvPr/>
        </p:nvSpPr>
        <p:spPr>
          <a:xfrm>
            <a:off x="2106612" y="0"/>
            <a:ext cx="7559293" cy="179388"/>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14" name="Google Shape;14;p1"/>
          <p:cNvSpPr txBox="1"/>
          <p:nvPr>
            <p:ph idx="12" type="sldNum"/>
          </p:nvPr>
        </p:nvSpPr>
        <p:spPr>
          <a:xfrm>
            <a:off x="8585200" y="7019837"/>
            <a:ext cx="1080000" cy="180000"/>
          </a:xfrm>
          <a:prstGeom prst="rect">
            <a:avLst/>
          </a:prstGeom>
          <a:noFill/>
          <a:ln>
            <a:noFill/>
          </a:ln>
        </p:spPr>
        <p:txBody>
          <a:bodyPr anchorCtr="0" anchor="ctr" bIns="72000" lIns="0" spcFirstLastPara="1" rIns="0" wrap="square" tIns="72000">
            <a:noAutofit/>
          </a:bodyPr>
          <a:lstStyle>
            <a:lvl1pPr indent="0" lvl="0" marL="0" marR="0" rtl="0" algn="r">
              <a:spcBef>
                <a:spcPts val="0"/>
              </a:spcBef>
              <a:buNone/>
              <a:defRPr b="0" i="0" sz="1000" u="none" cap="none" strike="noStrike">
                <a:solidFill>
                  <a:schemeClr val="dk2"/>
                </a:solidFill>
                <a:latin typeface="Open Sans"/>
                <a:ea typeface="Open Sans"/>
                <a:cs typeface="Open Sans"/>
                <a:sym typeface="Open Sans"/>
              </a:defRPr>
            </a:lvl1pPr>
            <a:lvl2pPr indent="0" lvl="1" marL="0" marR="0" rtl="0" algn="r">
              <a:spcBef>
                <a:spcPts val="0"/>
              </a:spcBef>
              <a:buNone/>
              <a:defRPr b="0" i="0" sz="1000" u="none" cap="none" strike="noStrike">
                <a:solidFill>
                  <a:schemeClr val="dk2"/>
                </a:solidFill>
                <a:latin typeface="Open Sans"/>
                <a:ea typeface="Open Sans"/>
                <a:cs typeface="Open Sans"/>
                <a:sym typeface="Open Sans"/>
              </a:defRPr>
            </a:lvl2pPr>
            <a:lvl3pPr indent="0" lvl="2" marL="0" marR="0" rtl="0" algn="r">
              <a:spcBef>
                <a:spcPts val="0"/>
              </a:spcBef>
              <a:buNone/>
              <a:defRPr b="0" i="0" sz="1000" u="none" cap="none" strike="noStrike">
                <a:solidFill>
                  <a:schemeClr val="dk2"/>
                </a:solidFill>
                <a:latin typeface="Open Sans"/>
                <a:ea typeface="Open Sans"/>
                <a:cs typeface="Open Sans"/>
                <a:sym typeface="Open Sans"/>
              </a:defRPr>
            </a:lvl3pPr>
            <a:lvl4pPr indent="0" lvl="3" marL="0" marR="0" rtl="0" algn="r">
              <a:spcBef>
                <a:spcPts val="0"/>
              </a:spcBef>
              <a:buNone/>
              <a:defRPr b="0" i="0" sz="1000" u="none" cap="none" strike="noStrike">
                <a:solidFill>
                  <a:schemeClr val="dk2"/>
                </a:solidFill>
                <a:latin typeface="Open Sans"/>
                <a:ea typeface="Open Sans"/>
                <a:cs typeface="Open Sans"/>
                <a:sym typeface="Open Sans"/>
              </a:defRPr>
            </a:lvl4pPr>
            <a:lvl5pPr indent="0" lvl="4" marL="0" marR="0" rtl="0" algn="r">
              <a:spcBef>
                <a:spcPts val="0"/>
              </a:spcBef>
              <a:buNone/>
              <a:defRPr b="0" i="0" sz="1000" u="none" cap="none" strike="noStrike">
                <a:solidFill>
                  <a:schemeClr val="dk2"/>
                </a:solidFill>
                <a:latin typeface="Open Sans"/>
                <a:ea typeface="Open Sans"/>
                <a:cs typeface="Open Sans"/>
                <a:sym typeface="Open Sans"/>
              </a:defRPr>
            </a:lvl5pPr>
            <a:lvl6pPr indent="0" lvl="5" marL="0" marR="0" rtl="0" algn="r">
              <a:spcBef>
                <a:spcPts val="0"/>
              </a:spcBef>
              <a:buNone/>
              <a:defRPr b="0" i="0" sz="1000" u="none" cap="none" strike="noStrike">
                <a:solidFill>
                  <a:schemeClr val="dk2"/>
                </a:solidFill>
                <a:latin typeface="Open Sans"/>
                <a:ea typeface="Open Sans"/>
                <a:cs typeface="Open Sans"/>
                <a:sym typeface="Open Sans"/>
              </a:defRPr>
            </a:lvl6pPr>
            <a:lvl7pPr indent="0" lvl="6" marL="0" marR="0" rtl="0" algn="r">
              <a:spcBef>
                <a:spcPts val="0"/>
              </a:spcBef>
              <a:buNone/>
              <a:defRPr b="0" i="0" sz="1000" u="none" cap="none" strike="noStrike">
                <a:solidFill>
                  <a:schemeClr val="dk2"/>
                </a:solidFill>
                <a:latin typeface="Open Sans"/>
                <a:ea typeface="Open Sans"/>
                <a:cs typeface="Open Sans"/>
                <a:sym typeface="Open Sans"/>
              </a:defRPr>
            </a:lvl7pPr>
            <a:lvl8pPr indent="0" lvl="7" marL="0" marR="0" rtl="0" algn="r">
              <a:spcBef>
                <a:spcPts val="0"/>
              </a:spcBef>
              <a:buNone/>
              <a:defRPr b="0" i="0" sz="1000" u="none" cap="none" strike="noStrike">
                <a:solidFill>
                  <a:schemeClr val="dk2"/>
                </a:solidFill>
                <a:latin typeface="Open Sans"/>
                <a:ea typeface="Open Sans"/>
                <a:cs typeface="Open Sans"/>
                <a:sym typeface="Open Sans"/>
              </a:defRPr>
            </a:lvl8pPr>
            <a:lvl9pPr indent="0" lvl="8" marL="0" marR="0" rtl="0" algn="r">
              <a:spcBef>
                <a:spcPts val="0"/>
              </a:spcBef>
              <a:buNone/>
              <a:defRPr b="0" i="0" sz="1000" u="none" cap="none" strike="noStrike">
                <a:solidFill>
                  <a:schemeClr val="dk2"/>
                </a:solidFill>
                <a:latin typeface="Open Sans"/>
                <a:ea typeface="Open Sans"/>
                <a:cs typeface="Open Sans"/>
                <a:sym typeface="Open Sans"/>
              </a:defRPr>
            </a:lvl9pPr>
          </a:lstStyle>
          <a:p>
            <a:pPr indent="0" lvl="0" marL="0" rtl="0" algn="r">
              <a:spcBef>
                <a:spcPts val="0"/>
              </a:spcBef>
              <a:spcAft>
                <a:spcPts val="0"/>
              </a:spcAft>
              <a:buNone/>
            </a:pPr>
            <a:fld id="{00000000-1234-1234-1234-123412341234}" type="slidenum">
              <a:rPr lang="pl-PL"/>
              <a:t>‹#›</a:t>
            </a:fld>
            <a:endParaRPr/>
          </a:p>
        </p:txBody>
      </p:sp>
      <p:sp>
        <p:nvSpPr>
          <p:cNvPr id="15" name="Google Shape;15;p1"/>
          <p:cNvSpPr/>
          <p:nvPr/>
        </p:nvSpPr>
        <p:spPr>
          <a:xfrm>
            <a:off x="8585546" y="7380288"/>
            <a:ext cx="1080742" cy="179388"/>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pos="193">
          <p15:clr>
            <a:srgbClr val="F26B43"/>
          </p15:clr>
        </p15:guide>
        <p15:guide id="2" pos="419">
          <p15:clr>
            <a:srgbClr val="F26B43"/>
          </p15:clr>
        </p15:guide>
        <p15:guide id="3" pos="646">
          <p15:clr>
            <a:srgbClr val="F26B43"/>
          </p15:clr>
        </p15:guide>
        <p15:guide id="4" pos="873">
          <p15:clr>
            <a:srgbClr val="F26B43"/>
          </p15:clr>
        </p15:guide>
        <p15:guide id="5" pos="1100">
          <p15:clr>
            <a:srgbClr val="F26B43"/>
          </p15:clr>
        </p15:guide>
        <p15:guide id="6" pos="1327">
          <p15:clr>
            <a:srgbClr val="F26B43"/>
          </p15:clr>
        </p15:guide>
        <p15:guide id="7" pos="1553">
          <p15:clr>
            <a:srgbClr val="F26B43"/>
          </p15:clr>
        </p15:guide>
        <p15:guide id="8" pos="1780">
          <p15:clr>
            <a:srgbClr val="F26B43"/>
          </p15:clr>
        </p15:guide>
        <p15:guide id="9" pos="2007">
          <p15:clr>
            <a:srgbClr val="F26B43"/>
          </p15:clr>
        </p15:guide>
        <p15:guide id="10" pos="2234">
          <p15:clr>
            <a:srgbClr val="F26B43"/>
          </p15:clr>
        </p15:guide>
        <p15:guide id="11" pos="2460">
          <p15:clr>
            <a:srgbClr val="F26B43"/>
          </p15:clr>
        </p15:guide>
        <p15:guide id="12" pos="2687">
          <p15:clr>
            <a:srgbClr val="F26B43"/>
          </p15:clr>
        </p15:guide>
        <p15:guide id="13" pos="2914">
          <p15:clr>
            <a:srgbClr val="F26B43"/>
          </p15:clr>
        </p15:guide>
        <p15:guide id="14" pos="3141">
          <p15:clr>
            <a:srgbClr val="F26B43"/>
          </p15:clr>
        </p15:guide>
        <p15:guide id="15" pos="3368">
          <p15:clr>
            <a:srgbClr val="F26B43"/>
          </p15:clr>
        </p15:guide>
        <p15:guide id="16" pos="3594">
          <p15:clr>
            <a:srgbClr val="F26B43"/>
          </p15:clr>
        </p15:guide>
        <p15:guide id="17" pos="3821">
          <p15:clr>
            <a:srgbClr val="F26B43"/>
          </p15:clr>
        </p15:guide>
        <p15:guide id="18" pos="4048">
          <p15:clr>
            <a:srgbClr val="F26B43"/>
          </p15:clr>
        </p15:guide>
        <p15:guide id="19" pos="4275">
          <p15:clr>
            <a:srgbClr val="F26B43"/>
          </p15:clr>
        </p15:guide>
        <p15:guide id="20" pos="4501">
          <p15:clr>
            <a:srgbClr val="F26B43"/>
          </p15:clr>
        </p15:guide>
        <p15:guide id="21" pos="4728">
          <p15:clr>
            <a:srgbClr val="F26B43"/>
          </p15:clr>
        </p15:guide>
        <p15:guide id="22" pos="4955">
          <p15:clr>
            <a:srgbClr val="F26B43"/>
          </p15:clr>
        </p15:guide>
        <p15:guide id="23" pos="5182">
          <p15:clr>
            <a:srgbClr val="F26B43"/>
          </p15:clr>
        </p15:guide>
        <p15:guide id="24" pos="5408">
          <p15:clr>
            <a:srgbClr val="F26B43"/>
          </p15:clr>
        </p15:guide>
        <p15:guide id="25" pos="5635">
          <p15:clr>
            <a:srgbClr val="F26B43"/>
          </p15:clr>
        </p15:guide>
        <p15:guide id="26" pos="5862">
          <p15:clr>
            <a:srgbClr val="F26B43"/>
          </p15:clr>
        </p15:guide>
        <p15:guide id="27" pos="6089">
          <p15:clr>
            <a:srgbClr val="F26B43"/>
          </p15:clr>
        </p15:guide>
        <p15:guide id="28" pos="6316">
          <p15:clr>
            <a:srgbClr val="F26B43"/>
          </p15:clr>
        </p15:guide>
        <p15:guide id="29" pos="6542">
          <p15:clr>
            <a:srgbClr val="F26B43"/>
          </p15:clr>
        </p15:guide>
        <p15:guide id="30" orient="horz" pos="113">
          <p15:clr>
            <a:srgbClr val="F26B43"/>
          </p15:clr>
        </p15:guide>
        <p15:guide id="31" orient="horz" pos="340">
          <p15:clr>
            <a:srgbClr val="F26B43"/>
          </p15:clr>
        </p15:guide>
        <p15:guide id="32" orient="horz" pos="567">
          <p15:clr>
            <a:srgbClr val="F26B43"/>
          </p15:clr>
        </p15:guide>
        <p15:guide id="33" orient="horz" pos="794">
          <p15:clr>
            <a:srgbClr val="F26B43"/>
          </p15:clr>
        </p15:guide>
        <p15:guide id="34" orient="horz" pos="1020">
          <p15:clr>
            <a:srgbClr val="F26B43"/>
          </p15:clr>
        </p15:guide>
        <p15:guide id="35" orient="horz" pos="1247">
          <p15:clr>
            <a:srgbClr val="F26B43"/>
          </p15:clr>
        </p15:guide>
        <p15:guide id="36" orient="horz" pos="1474">
          <p15:clr>
            <a:srgbClr val="F26B43"/>
          </p15:clr>
        </p15:guide>
        <p15:guide id="37" orient="horz" pos="1701">
          <p15:clr>
            <a:srgbClr val="F26B43"/>
          </p15:clr>
        </p15:guide>
        <p15:guide id="38" orient="horz" pos="1927">
          <p15:clr>
            <a:srgbClr val="F26B43"/>
          </p15:clr>
        </p15:guide>
        <p15:guide id="39" orient="horz" pos="2154">
          <p15:clr>
            <a:srgbClr val="F26B43"/>
          </p15:clr>
        </p15:guide>
        <p15:guide id="40" orient="horz" pos="2381">
          <p15:clr>
            <a:srgbClr val="F26B43"/>
          </p15:clr>
        </p15:guide>
        <p15:guide id="41" orient="horz" pos="2608">
          <p15:clr>
            <a:srgbClr val="F26B43"/>
          </p15:clr>
        </p15:guide>
        <p15:guide id="42" orient="horz" pos="2835">
          <p15:clr>
            <a:srgbClr val="F26B43"/>
          </p15:clr>
        </p15:guide>
        <p15:guide id="43" orient="horz" pos="3061">
          <p15:clr>
            <a:srgbClr val="F26B43"/>
          </p15:clr>
        </p15:guide>
        <p15:guide id="44" orient="horz" pos="3288">
          <p15:clr>
            <a:srgbClr val="F26B43"/>
          </p15:clr>
        </p15:guide>
        <p15:guide id="45" orient="horz" pos="3515">
          <p15:clr>
            <a:srgbClr val="F26B43"/>
          </p15:clr>
        </p15:guide>
        <p15:guide id="46" orient="horz" pos="3742">
          <p15:clr>
            <a:srgbClr val="F26B43"/>
          </p15:clr>
        </p15:guide>
        <p15:guide id="47" orient="horz" pos="3968">
          <p15:clr>
            <a:srgbClr val="F26B43"/>
          </p15:clr>
        </p15:guide>
        <p15:guide id="48" orient="horz" pos="4195">
          <p15:clr>
            <a:srgbClr val="F26B43"/>
          </p15:clr>
        </p15:guide>
        <p15:guide id="49" orient="horz" pos="4422">
          <p15:clr>
            <a:srgbClr val="F26B43"/>
          </p15:clr>
        </p15:guide>
        <p15:guide id="50" orient="horz" pos="4649">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24.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24.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image" Target="../media/image24.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image" Target="../media/image24.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 Id="rId3" Type="http://schemas.openxmlformats.org/officeDocument/2006/relationships/image" Target="../media/image24.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2.xml"/><Relationship Id="rId3" Type="http://schemas.openxmlformats.org/officeDocument/2006/relationships/hyperlink" Target="https://um.warszawa.pl/-/budzet-2024" TargetMode="External"/><Relationship Id="rId4" Type="http://schemas.openxmlformats.org/officeDocument/2006/relationships/hyperlink" Target="https://warszawa19115.pl/-/budzet-i-polityka-finansowa-m-st-warszawy?" TargetMode="External"/><Relationship Id="rId5" Type="http://schemas.openxmlformats.org/officeDocument/2006/relationships/hyperlink" Target="http://www.umcs.pl/pl/aktualnosci%2C38%2Cstrategia-lublin-2030-konsultacje-spoleczne%2C102780.chtm" TargetMode="External"/><Relationship Id="rId6" Type="http://schemas.openxmlformats.org/officeDocument/2006/relationships/hyperlink" Target="https://bip.gdansk.pl/prezydent-miasta-gdanska/Raport-podsumowujacy-konsultacje-spoleczne-Strategii-rozwoju-elektromobilnosci-w-Gdansku-do-roku-2035,a,175638" TargetMode="External"/><Relationship Id="rId7" Type="http://schemas.openxmlformats.org/officeDocument/2006/relationships/hyperlink" Target="http://mst-wloclawek.arch.rbip.mojregion.info/strategia-rozwoju-miasta-wloclawek-2030-2/"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24.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24.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 name="Shape 102"/>
        <p:cNvGrpSpPr/>
        <p:nvPr/>
      </p:nvGrpSpPr>
      <p:grpSpPr>
        <a:xfrm>
          <a:off x="0" y="0"/>
          <a:ext cx="0" cy="0"/>
          <a:chOff x="0" y="0"/>
          <a:chExt cx="0" cy="0"/>
        </a:xfrm>
      </p:grpSpPr>
      <p:sp>
        <p:nvSpPr>
          <p:cNvPr id="103" name="Google Shape;103;p12"/>
          <p:cNvSpPr txBox="1"/>
          <p:nvPr>
            <p:ph type="ctrTitle"/>
          </p:nvPr>
        </p:nvSpPr>
        <p:spPr>
          <a:xfrm>
            <a:off x="1385877" y="3070227"/>
            <a:ext cx="7920115" cy="1717722"/>
          </a:xfrm>
          <a:prstGeom prst="rect">
            <a:avLst/>
          </a:prstGeom>
          <a:noFill/>
          <a:ln>
            <a:noFill/>
          </a:ln>
        </p:spPr>
        <p:txBody>
          <a:bodyPr anchorCtr="0" anchor="t" bIns="0" lIns="0" spcFirstLastPara="1" rIns="0" wrap="square" tIns="0">
            <a:normAutofit/>
          </a:bodyPr>
          <a:lstStyle/>
          <a:p>
            <a:pPr indent="0" lvl="0" marL="0" rtl="0" algn="l">
              <a:lnSpc>
                <a:spcPct val="125000"/>
              </a:lnSpc>
              <a:spcBef>
                <a:spcPts val="0"/>
              </a:spcBef>
              <a:spcAft>
                <a:spcPts val="0"/>
              </a:spcAft>
              <a:buClr>
                <a:schemeClr val="dk2"/>
              </a:buClr>
              <a:buSzPts val="3200"/>
              <a:buFont typeface="Open Sans"/>
              <a:buNone/>
            </a:pPr>
            <a:r>
              <a:rPr lang="pl-PL"/>
              <a:t>Tytuł prezentacji: Zarządzanie smart wspólnotą</a:t>
            </a:r>
            <a:br>
              <a:rPr lang="pl-PL"/>
            </a:br>
            <a:r>
              <a:rPr lang="pl-PL" sz="1200"/>
              <a:t>Opracowała: Ida Wrzesień</a:t>
            </a:r>
            <a:endParaRPr/>
          </a:p>
        </p:txBody>
      </p:sp>
      <p:sp>
        <p:nvSpPr>
          <p:cNvPr id="104" name="Google Shape;104;p12"/>
          <p:cNvSpPr txBox="1"/>
          <p:nvPr>
            <p:ph idx="1" type="subTitle"/>
          </p:nvPr>
        </p:nvSpPr>
        <p:spPr>
          <a:xfrm>
            <a:off x="1385810" y="4859957"/>
            <a:ext cx="7920115" cy="1081837"/>
          </a:xfrm>
          <a:prstGeom prst="rect">
            <a:avLst/>
          </a:prstGeom>
          <a:noFill/>
          <a:ln>
            <a:noFill/>
          </a:ln>
        </p:spPr>
        <p:txBody>
          <a:bodyPr anchorCtr="0" anchor="t" bIns="0" lIns="0" spcFirstLastPara="1" rIns="0" wrap="square" tIns="0">
            <a:noAutofit/>
          </a:bodyPr>
          <a:lstStyle/>
          <a:p>
            <a:pPr indent="0" lvl="0" marL="0" rtl="0" algn="l">
              <a:lnSpc>
                <a:spcPct val="150000"/>
              </a:lnSpc>
              <a:spcBef>
                <a:spcPts val="0"/>
              </a:spcBef>
              <a:spcAft>
                <a:spcPts val="0"/>
              </a:spcAft>
              <a:buSzPts val="1400"/>
              <a:buFont typeface="Open Sans"/>
              <a:buNone/>
            </a:pPr>
            <a:r>
              <a:t/>
            </a:r>
            <a:endParaRPr sz="1400"/>
          </a:p>
          <a:p>
            <a:pPr indent="0" lvl="0" marL="0" rtl="0" algn="ctr">
              <a:lnSpc>
                <a:spcPct val="150000"/>
              </a:lnSpc>
              <a:spcBef>
                <a:spcPts val="0"/>
              </a:spcBef>
              <a:spcAft>
                <a:spcPts val="0"/>
              </a:spcAft>
              <a:buSzPts val="1100"/>
              <a:buFont typeface="Open Sans"/>
              <a:buNone/>
            </a:pPr>
            <a:r>
              <a:rPr lang="pl-PL" sz="1100"/>
              <a:t>Projekt pod nazwą Kompetencje jutra - modyfikacja wybranych kierunków studiów w Karkonoskiej Akademii Nauk Stosowanych w Jeleniej Górze realizowany w ramach programu </a:t>
            </a:r>
            <a:endParaRPr/>
          </a:p>
          <a:p>
            <a:pPr indent="0" lvl="0" marL="0" rtl="0" algn="ctr">
              <a:lnSpc>
                <a:spcPct val="150000"/>
              </a:lnSpc>
              <a:spcBef>
                <a:spcPts val="0"/>
              </a:spcBef>
              <a:spcAft>
                <a:spcPts val="0"/>
              </a:spcAft>
              <a:buSzPts val="1100"/>
              <a:buFont typeface="Open Sans"/>
              <a:buNone/>
            </a:pPr>
            <a:r>
              <a:rPr lang="pl-PL" sz="1100"/>
              <a:t>Fundusze Europejskie dla Rozwoju Społecznego 2021-2027</a:t>
            </a:r>
            <a:endParaRPr/>
          </a:p>
          <a:p>
            <a:pPr indent="0" lvl="0" marL="0" rtl="0" algn="l">
              <a:lnSpc>
                <a:spcPct val="82142"/>
              </a:lnSpc>
              <a:spcBef>
                <a:spcPts val="0"/>
              </a:spcBef>
              <a:spcAft>
                <a:spcPts val="0"/>
              </a:spcAft>
              <a:buSzPts val="1400"/>
              <a:buFont typeface="Open Sans"/>
              <a:buNone/>
            </a:pPr>
            <a:r>
              <a:t/>
            </a:r>
            <a:endParaRPr sz="1400"/>
          </a:p>
        </p:txBody>
      </p:sp>
      <p:sp>
        <p:nvSpPr>
          <p:cNvPr id="105" name="Google Shape;105;p12"/>
          <p:cNvSpPr txBox="1"/>
          <p:nvPr>
            <p:ph idx="10" type="dt"/>
          </p:nvPr>
        </p:nvSpPr>
        <p:spPr>
          <a:xfrm>
            <a:off x="7865356" y="540402"/>
            <a:ext cx="1799844" cy="349114"/>
          </a:xfrm>
          <a:prstGeom prst="rect">
            <a:avLst/>
          </a:prstGeom>
          <a:noFill/>
          <a:ln>
            <a:noFill/>
          </a:ln>
        </p:spPr>
        <p:txBody>
          <a:bodyPr anchorCtr="0" anchor="t" bIns="0" lIns="0" spcFirstLastPara="1" rIns="0" wrap="square" tIns="0">
            <a:noAutofit/>
          </a:bodyPr>
          <a:lstStyle/>
          <a:p>
            <a:pPr indent="0" lvl="0" marL="0" rtl="0" algn="r">
              <a:lnSpc>
                <a:spcPct val="128571"/>
              </a:lnSpc>
              <a:spcBef>
                <a:spcPts val="0"/>
              </a:spcBef>
              <a:spcAft>
                <a:spcPts val="0"/>
              </a:spcAft>
              <a:buNone/>
            </a:pPr>
            <a:r>
              <a:rPr lang="pl-PL"/>
              <a:t>2025-05-31</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6" name="Shape 166"/>
        <p:cNvGrpSpPr/>
        <p:nvPr/>
      </p:nvGrpSpPr>
      <p:grpSpPr>
        <a:xfrm>
          <a:off x="0" y="0"/>
          <a:ext cx="0" cy="0"/>
          <a:chOff x="0" y="0"/>
          <a:chExt cx="0" cy="0"/>
        </a:xfrm>
      </p:grpSpPr>
      <p:sp>
        <p:nvSpPr>
          <p:cNvPr id="167" name="Google Shape;167;p21"/>
          <p:cNvSpPr txBox="1"/>
          <p:nvPr>
            <p:ph type="title"/>
          </p:nvPr>
        </p:nvSpPr>
        <p:spPr>
          <a:xfrm>
            <a:off x="1025525" y="899836"/>
            <a:ext cx="8640300" cy="1080000"/>
          </a:xfrm>
          <a:prstGeom prst="rect">
            <a:avLst/>
          </a:prstGeom>
        </p:spPr>
        <p:txBody>
          <a:bodyPr anchorCtr="0" anchor="t" bIns="0" lIns="0" spcFirstLastPara="1" rIns="0" wrap="square" tIns="0">
            <a:normAutofit/>
          </a:bodyPr>
          <a:lstStyle/>
          <a:p>
            <a:pPr indent="0" lvl="0" marL="0" rtl="0" algn="l">
              <a:spcBef>
                <a:spcPts val="0"/>
              </a:spcBef>
              <a:spcAft>
                <a:spcPts val="0"/>
              </a:spcAft>
              <a:buNone/>
            </a:pPr>
            <a:r>
              <a:t/>
            </a:r>
            <a:endParaRPr/>
          </a:p>
        </p:txBody>
      </p:sp>
      <p:sp>
        <p:nvSpPr>
          <p:cNvPr id="168" name="Google Shape;168;p21"/>
          <p:cNvSpPr txBox="1"/>
          <p:nvPr>
            <p:ph idx="1" type="body"/>
          </p:nvPr>
        </p:nvSpPr>
        <p:spPr>
          <a:xfrm>
            <a:off x="1025907" y="1979837"/>
            <a:ext cx="8640300" cy="4680000"/>
          </a:xfrm>
          <a:prstGeom prst="rect">
            <a:avLst/>
          </a:prstGeom>
        </p:spPr>
        <p:txBody>
          <a:bodyPr anchorCtr="0" anchor="t" bIns="0" lIns="0" spcFirstLastPara="1" rIns="0" wrap="square" tIns="0">
            <a:normAutofit/>
          </a:bodyPr>
          <a:lstStyle/>
          <a:p>
            <a:pPr indent="0" lvl="0" marL="0" rtl="0" algn="just">
              <a:spcBef>
                <a:spcPts val="1102"/>
              </a:spcBef>
              <a:spcAft>
                <a:spcPts val="0"/>
              </a:spcAft>
              <a:buNone/>
            </a:pPr>
            <a:r>
              <a:rPr lang="pl-PL"/>
              <a:t>ZPR, budżet zadaniowy i kontrola zarządcza tworzą spójny system zarządzania oparty na odpowiedzialności za wyniki, transparentności oraz racjonalnym gospodarowaniu środkami publicznymi. Model ten sprzyja zwiększeniu efektywności i jakości usług publicznych, budując zaufanie społeczności lokalnej do JST (Kowalczyk, 2020).</a:t>
            </a:r>
            <a:endParaRPr/>
          </a:p>
        </p:txBody>
      </p:sp>
      <p:sp>
        <p:nvSpPr>
          <p:cNvPr id="169" name="Google Shape;169;p21"/>
          <p:cNvSpPr txBox="1"/>
          <p:nvPr>
            <p:ph idx="12" type="sldNum"/>
          </p:nvPr>
        </p:nvSpPr>
        <p:spPr>
          <a:xfrm>
            <a:off x="8585200" y="7019837"/>
            <a:ext cx="1080000" cy="180000"/>
          </a:xfrm>
          <a:prstGeom prst="rect">
            <a:avLst/>
          </a:prstGeom>
        </p:spPr>
        <p:txBody>
          <a:bodyPr anchorCtr="0" anchor="ctr" bIns="72000" lIns="0" spcFirstLastPara="1" rIns="0" wrap="square" tIns="720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3" name="Shape 173"/>
        <p:cNvGrpSpPr/>
        <p:nvPr/>
      </p:nvGrpSpPr>
      <p:grpSpPr>
        <a:xfrm>
          <a:off x="0" y="0"/>
          <a:ext cx="0" cy="0"/>
          <a:chOff x="0" y="0"/>
          <a:chExt cx="0" cy="0"/>
        </a:xfrm>
      </p:grpSpPr>
      <p:pic>
        <p:nvPicPr>
          <p:cNvPr descr="Flat vector smart city, buildings and city scrapper communication network. Wifi, internet, communication, travel, computer and kinds of technology for smart city concept. Blue light colors of skyline. (Dostarczone przez Getty Images)" id="174" name="Google Shape;174;p22"/>
          <p:cNvPicPr preferRelativeResize="0"/>
          <p:nvPr>
            <p:ph idx="2" type="pic"/>
          </p:nvPr>
        </p:nvPicPr>
        <p:blipFill rotWithShape="1">
          <a:blip r:embed="rId3">
            <a:alphaModFix/>
          </a:blip>
          <a:srcRect b="0" l="14834" r="14827" t="0"/>
          <a:stretch/>
        </p:blipFill>
        <p:spPr>
          <a:xfrm>
            <a:off x="669925" y="0"/>
            <a:ext cx="6835773" cy="4859338"/>
          </a:xfrm>
          <a:prstGeom prst="rect">
            <a:avLst/>
          </a:prstGeom>
          <a:solidFill>
            <a:srgbClr val="F2F2F2"/>
          </a:solidFill>
          <a:ln>
            <a:noFill/>
          </a:ln>
        </p:spPr>
      </p:pic>
      <p:sp>
        <p:nvSpPr>
          <p:cNvPr id="175" name="Google Shape;175;p22"/>
          <p:cNvSpPr txBox="1"/>
          <p:nvPr>
            <p:ph type="ctrTitle"/>
          </p:nvPr>
        </p:nvSpPr>
        <p:spPr>
          <a:xfrm>
            <a:off x="3186113" y="5195719"/>
            <a:ext cx="6480300" cy="1320300"/>
          </a:xfrm>
          <a:prstGeom prst="rect">
            <a:avLst/>
          </a:prstGeom>
          <a:noFill/>
          <a:ln>
            <a:noFill/>
          </a:ln>
        </p:spPr>
        <p:txBody>
          <a:bodyPr anchorCtr="0" anchor="t" bIns="0" lIns="0" spcFirstLastPara="1" rIns="0" wrap="square" tIns="0">
            <a:normAutofit/>
          </a:bodyPr>
          <a:lstStyle/>
          <a:p>
            <a:pPr indent="0" lvl="0" marL="0" rtl="0" algn="l">
              <a:lnSpc>
                <a:spcPct val="125000"/>
              </a:lnSpc>
              <a:spcBef>
                <a:spcPts val="0"/>
              </a:spcBef>
              <a:spcAft>
                <a:spcPts val="0"/>
              </a:spcAft>
              <a:buClr>
                <a:schemeClr val="dk2"/>
              </a:buClr>
              <a:buSzPts val="2800"/>
              <a:buFont typeface="Open Sans"/>
              <a:buNone/>
            </a:pPr>
            <a:r>
              <a:rPr lang="pl-PL"/>
              <a:t>Budżet zadaniowy</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0" name="Shape 180"/>
        <p:cNvGrpSpPr/>
        <p:nvPr/>
      </p:nvGrpSpPr>
      <p:grpSpPr>
        <a:xfrm>
          <a:off x="0" y="0"/>
          <a:ext cx="0" cy="0"/>
          <a:chOff x="0" y="0"/>
          <a:chExt cx="0" cy="0"/>
        </a:xfrm>
      </p:grpSpPr>
      <p:sp>
        <p:nvSpPr>
          <p:cNvPr id="181" name="Google Shape;181;p23"/>
          <p:cNvSpPr txBox="1"/>
          <p:nvPr>
            <p:ph type="title"/>
          </p:nvPr>
        </p:nvSpPr>
        <p:spPr>
          <a:xfrm>
            <a:off x="1025525" y="899836"/>
            <a:ext cx="8640300" cy="1080000"/>
          </a:xfrm>
          <a:prstGeom prst="rect">
            <a:avLst/>
          </a:prstGeom>
        </p:spPr>
        <p:txBody>
          <a:bodyPr anchorCtr="0" anchor="t" bIns="0" lIns="0" spcFirstLastPara="1" rIns="0" wrap="square" tIns="0">
            <a:normAutofit/>
          </a:bodyPr>
          <a:lstStyle/>
          <a:p>
            <a:pPr indent="0" lvl="0" marL="0" rtl="0" algn="l">
              <a:spcBef>
                <a:spcPts val="0"/>
              </a:spcBef>
              <a:spcAft>
                <a:spcPts val="0"/>
              </a:spcAft>
              <a:buNone/>
            </a:pPr>
            <a:r>
              <a:rPr lang="pl-PL"/>
              <a:t>Budżet zadaniowy</a:t>
            </a:r>
            <a:endParaRPr/>
          </a:p>
        </p:txBody>
      </p:sp>
      <p:sp>
        <p:nvSpPr>
          <p:cNvPr id="182" name="Google Shape;182;p23"/>
          <p:cNvSpPr txBox="1"/>
          <p:nvPr>
            <p:ph idx="1" type="body"/>
          </p:nvPr>
        </p:nvSpPr>
        <p:spPr>
          <a:xfrm>
            <a:off x="1025907" y="1979837"/>
            <a:ext cx="8640300" cy="4680000"/>
          </a:xfrm>
          <a:prstGeom prst="rect">
            <a:avLst/>
          </a:prstGeom>
        </p:spPr>
        <p:txBody>
          <a:bodyPr anchorCtr="0" anchor="t" bIns="0" lIns="0" spcFirstLastPara="1" rIns="0" wrap="square" tIns="0">
            <a:normAutofit/>
          </a:bodyPr>
          <a:lstStyle/>
          <a:p>
            <a:pPr indent="0" lvl="0" marL="0" rtl="0" algn="just">
              <a:spcBef>
                <a:spcPts val="1102"/>
              </a:spcBef>
              <a:spcAft>
                <a:spcPts val="0"/>
              </a:spcAft>
              <a:buNone/>
            </a:pPr>
            <a:r>
              <a:rPr lang="pl-PL"/>
              <a:t>Budżet zadaniowy to nowoczesna metoda planowania i realizacji wydatków publicznych, która koncentruje się na efektach i rezultatów działań jednostki samorządu terytorialnego (JST). W przeciwieństwie do tradycyjnego budżetu, który skupia się głównie na podziale środków według działów i paragrafów, budżet zadaniowy przypisuje środki do konkretnych zadań i celów, co pozwala na lepszą kontrolę efektywności wydatkowania publicznych pieniędzy.</a:t>
            </a:r>
            <a:endParaRPr/>
          </a:p>
        </p:txBody>
      </p:sp>
      <p:sp>
        <p:nvSpPr>
          <p:cNvPr id="183" name="Google Shape;183;p23"/>
          <p:cNvSpPr txBox="1"/>
          <p:nvPr>
            <p:ph idx="12" type="sldNum"/>
          </p:nvPr>
        </p:nvSpPr>
        <p:spPr>
          <a:xfrm>
            <a:off x="8585200" y="7019837"/>
            <a:ext cx="1080000" cy="180000"/>
          </a:xfrm>
          <a:prstGeom prst="rect">
            <a:avLst/>
          </a:prstGeom>
        </p:spPr>
        <p:txBody>
          <a:bodyPr anchorCtr="0" anchor="ctr" bIns="72000" lIns="0" spcFirstLastPara="1" rIns="0" wrap="square" tIns="720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8" name="Shape 188"/>
        <p:cNvGrpSpPr/>
        <p:nvPr/>
      </p:nvGrpSpPr>
      <p:grpSpPr>
        <a:xfrm>
          <a:off x="0" y="0"/>
          <a:ext cx="0" cy="0"/>
          <a:chOff x="0" y="0"/>
          <a:chExt cx="0" cy="0"/>
        </a:xfrm>
      </p:grpSpPr>
      <p:sp>
        <p:nvSpPr>
          <p:cNvPr id="189" name="Google Shape;189;p24"/>
          <p:cNvSpPr txBox="1"/>
          <p:nvPr>
            <p:ph type="title"/>
          </p:nvPr>
        </p:nvSpPr>
        <p:spPr>
          <a:xfrm>
            <a:off x="1025525" y="899836"/>
            <a:ext cx="8640300" cy="1080000"/>
          </a:xfrm>
          <a:prstGeom prst="rect">
            <a:avLst/>
          </a:prstGeom>
        </p:spPr>
        <p:txBody>
          <a:bodyPr anchorCtr="0" anchor="t" bIns="0" lIns="0" spcFirstLastPara="1" rIns="0" wrap="square" tIns="0">
            <a:normAutofit/>
          </a:bodyPr>
          <a:lstStyle/>
          <a:p>
            <a:pPr indent="0" lvl="0" marL="0" rtl="0" algn="l">
              <a:spcBef>
                <a:spcPts val="0"/>
              </a:spcBef>
              <a:spcAft>
                <a:spcPts val="0"/>
              </a:spcAft>
              <a:buNone/>
            </a:pPr>
            <a:r>
              <a:rPr lang="pl-PL"/>
              <a:t>Cechy charakterystyczne budżetu zadaniowego:</a:t>
            </a:r>
            <a:endParaRPr/>
          </a:p>
        </p:txBody>
      </p:sp>
      <p:sp>
        <p:nvSpPr>
          <p:cNvPr id="190" name="Google Shape;190;p24"/>
          <p:cNvSpPr txBox="1"/>
          <p:nvPr>
            <p:ph idx="1" type="body"/>
          </p:nvPr>
        </p:nvSpPr>
        <p:spPr>
          <a:xfrm>
            <a:off x="923132" y="1865637"/>
            <a:ext cx="8640300" cy="4680000"/>
          </a:xfrm>
          <a:prstGeom prst="rect">
            <a:avLst/>
          </a:prstGeom>
        </p:spPr>
        <p:txBody>
          <a:bodyPr anchorCtr="0" anchor="t" bIns="0" lIns="0" spcFirstLastPara="1" rIns="0" wrap="square" tIns="0">
            <a:normAutofit/>
          </a:bodyPr>
          <a:lstStyle/>
          <a:p>
            <a:pPr indent="-342900" lvl="0" marL="457200" rtl="0" algn="just">
              <a:spcBef>
                <a:spcPts val="1102"/>
              </a:spcBef>
              <a:spcAft>
                <a:spcPts val="0"/>
              </a:spcAft>
              <a:buSzPts val="1800"/>
              <a:buChar char="•"/>
            </a:pPr>
            <a:r>
              <a:rPr b="1" lang="pl-PL"/>
              <a:t>Zorientowanie na cele i rezultaty</a:t>
            </a:r>
            <a:r>
              <a:rPr lang="pl-PL"/>
              <a:t> – każdy wydatek powinien przyczyniać się do realizacji określonych zadań i osiągnięcia mierzalnych efektów.</a:t>
            </a:r>
            <a:endParaRPr/>
          </a:p>
          <a:p>
            <a:pPr indent="-342900" lvl="0" marL="457200" rtl="0" algn="just">
              <a:spcBef>
                <a:spcPts val="0"/>
              </a:spcBef>
              <a:spcAft>
                <a:spcPts val="0"/>
              </a:spcAft>
              <a:buSzPts val="1800"/>
              <a:buChar char="•"/>
            </a:pPr>
            <a:r>
              <a:rPr b="1" lang="pl-PL"/>
              <a:t>Przejrzystość i odpowiedzialność</a:t>
            </a:r>
            <a:r>
              <a:rPr lang="pl-PL"/>
              <a:t> – dzięki jasno określonym zadaniom łatwiej ocenić skuteczność działań JST.</a:t>
            </a:r>
            <a:endParaRPr/>
          </a:p>
          <a:p>
            <a:pPr indent="-342900" lvl="0" marL="457200" rtl="0" algn="just">
              <a:spcBef>
                <a:spcPts val="0"/>
              </a:spcBef>
              <a:spcAft>
                <a:spcPts val="0"/>
              </a:spcAft>
              <a:buSzPts val="1800"/>
              <a:buChar char="•"/>
            </a:pPr>
            <a:r>
              <a:rPr b="1" lang="pl-PL"/>
              <a:t>Efektywność zarządzania</a:t>
            </a:r>
            <a:r>
              <a:rPr lang="pl-PL"/>
              <a:t> – budżet zadaniowy wymusza racjonalne gospodarowanie środkami i optymalizację procesów.</a:t>
            </a:r>
            <a:endParaRPr/>
          </a:p>
          <a:p>
            <a:pPr indent="-342900" lvl="0" marL="457200" rtl="0" algn="just">
              <a:spcBef>
                <a:spcPts val="0"/>
              </a:spcBef>
              <a:spcAft>
                <a:spcPts val="0"/>
              </a:spcAft>
              <a:buSzPts val="1800"/>
              <a:buChar char="•"/>
            </a:pPr>
            <a:r>
              <a:rPr b="1" lang="pl-PL"/>
              <a:t>Monitorowanie i ewaluacja</a:t>
            </a:r>
            <a:r>
              <a:rPr lang="pl-PL"/>
              <a:t> – umożliwia systematyczną ocenę realizacji celów i wprowadzanie koniecznych korekt.</a:t>
            </a:r>
            <a:endParaRPr/>
          </a:p>
          <a:p>
            <a:pPr indent="0" lvl="0" marL="0" rtl="0" algn="just">
              <a:spcBef>
                <a:spcPts val="1102"/>
              </a:spcBef>
              <a:spcAft>
                <a:spcPts val="0"/>
              </a:spcAft>
              <a:buNone/>
            </a:pPr>
            <a:r>
              <a:rPr lang="pl-PL"/>
              <a:t>Wdrażanie budżetu zadaniowego w JST sprzyja lepszemu planowaniu strategicznemu oraz zwiększa zaufanie społeczne do organów samorządowych przez większą przejrzystość i odpowiedzialność (Nowak, 2019).</a:t>
            </a:r>
            <a:endParaRPr/>
          </a:p>
        </p:txBody>
      </p:sp>
      <p:sp>
        <p:nvSpPr>
          <p:cNvPr id="191" name="Google Shape;191;p24"/>
          <p:cNvSpPr txBox="1"/>
          <p:nvPr>
            <p:ph idx="12" type="sldNum"/>
          </p:nvPr>
        </p:nvSpPr>
        <p:spPr>
          <a:xfrm>
            <a:off x="8585200" y="7019837"/>
            <a:ext cx="1080000" cy="180000"/>
          </a:xfrm>
          <a:prstGeom prst="rect">
            <a:avLst/>
          </a:prstGeom>
        </p:spPr>
        <p:txBody>
          <a:bodyPr anchorCtr="0" anchor="ctr" bIns="72000" lIns="0" spcFirstLastPara="1" rIns="0" wrap="square" tIns="720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5" name="Shape 195"/>
        <p:cNvGrpSpPr/>
        <p:nvPr/>
      </p:nvGrpSpPr>
      <p:grpSpPr>
        <a:xfrm>
          <a:off x="0" y="0"/>
          <a:ext cx="0" cy="0"/>
          <a:chOff x="0" y="0"/>
          <a:chExt cx="0" cy="0"/>
        </a:xfrm>
      </p:grpSpPr>
      <p:pic>
        <p:nvPicPr>
          <p:cNvPr descr="Flat vector smart city, buildings and city scrapper communication network. Wifi, internet, communication, travel, computer and kinds of technology for smart city concept. Blue light colors of skyline. (Dostarczone przez Getty Images)" id="196" name="Google Shape;196;p25"/>
          <p:cNvPicPr preferRelativeResize="0"/>
          <p:nvPr>
            <p:ph idx="2" type="pic"/>
          </p:nvPr>
        </p:nvPicPr>
        <p:blipFill rotWithShape="1">
          <a:blip r:embed="rId3">
            <a:alphaModFix/>
          </a:blip>
          <a:srcRect b="0" l="14834" r="14827" t="0"/>
          <a:stretch/>
        </p:blipFill>
        <p:spPr>
          <a:xfrm>
            <a:off x="669925" y="0"/>
            <a:ext cx="6835773" cy="4859338"/>
          </a:xfrm>
          <a:prstGeom prst="rect">
            <a:avLst/>
          </a:prstGeom>
          <a:solidFill>
            <a:srgbClr val="F2F2F2"/>
          </a:solidFill>
          <a:ln>
            <a:noFill/>
          </a:ln>
        </p:spPr>
      </p:pic>
      <p:sp>
        <p:nvSpPr>
          <p:cNvPr id="197" name="Google Shape;197;p25"/>
          <p:cNvSpPr txBox="1"/>
          <p:nvPr>
            <p:ph type="ctrTitle"/>
          </p:nvPr>
        </p:nvSpPr>
        <p:spPr>
          <a:xfrm>
            <a:off x="3186113" y="5195719"/>
            <a:ext cx="6480300" cy="1320300"/>
          </a:xfrm>
          <a:prstGeom prst="rect">
            <a:avLst/>
          </a:prstGeom>
          <a:noFill/>
          <a:ln>
            <a:noFill/>
          </a:ln>
        </p:spPr>
        <p:txBody>
          <a:bodyPr anchorCtr="0" anchor="t" bIns="0" lIns="0" spcFirstLastPara="1" rIns="0" wrap="square" tIns="0">
            <a:normAutofit/>
          </a:bodyPr>
          <a:lstStyle/>
          <a:p>
            <a:pPr indent="0" lvl="0" marL="0" rtl="0" algn="l">
              <a:lnSpc>
                <a:spcPct val="125000"/>
              </a:lnSpc>
              <a:spcBef>
                <a:spcPts val="0"/>
              </a:spcBef>
              <a:spcAft>
                <a:spcPts val="0"/>
              </a:spcAft>
              <a:buClr>
                <a:schemeClr val="dk2"/>
              </a:buClr>
              <a:buSzPts val="2800"/>
              <a:buFont typeface="Open Sans"/>
              <a:buNone/>
            </a:pPr>
            <a:r>
              <a:rPr lang="pl-PL"/>
              <a:t>Kontrola zarządcza</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2" name="Shape 202"/>
        <p:cNvGrpSpPr/>
        <p:nvPr/>
      </p:nvGrpSpPr>
      <p:grpSpPr>
        <a:xfrm>
          <a:off x="0" y="0"/>
          <a:ext cx="0" cy="0"/>
          <a:chOff x="0" y="0"/>
          <a:chExt cx="0" cy="0"/>
        </a:xfrm>
      </p:grpSpPr>
      <p:sp>
        <p:nvSpPr>
          <p:cNvPr id="203" name="Google Shape;203;p26"/>
          <p:cNvSpPr txBox="1"/>
          <p:nvPr>
            <p:ph type="title"/>
          </p:nvPr>
        </p:nvSpPr>
        <p:spPr>
          <a:xfrm>
            <a:off x="1025525" y="899836"/>
            <a:ext cx="8640300" cy="1080000"/>
          </a:xfrm>
          <a:prstGeom prst="rect">
            <a:avLst/>
          </a:prstGeom>
        </p:spPr>
        <p:txBody>
          <a:bodyPr anchorCtr="0" anchor="t" bIns="0" lIns="0" spcFirstLastPara="1" rIns="0" wrap="square" tIns="0">
            <a:normAutofit/>
          </a:bodyPr>
          <a:lstStyle/>
          <a:p>
            <a:pPr indent="0" lvl="0" marL="0" rtl="0" algn="l">
              <a:spcBef>
                <a:spcPts val="0"/>
              </a:spcBef>
              <a:spcAft>
                <a:spcPts val="0"/>
              </a:spcAft>
              <a:buNone/>
            </a:pPr>
            <a:r>
              <a:rPr lang="pl-PL"/>
              <a:t>Kontrola zarządcza</a:t>
            </a:r>
            <a:endParaRPr/>
          </a:p>
        </p:txBody>
      </p:sp>
      <p:sp>
        <p:nvSpPr>
          <p:cNvPr id="204" name="Google Shape;204;p26"/>
          <p:cNvSpPr txBox="1"/>
          <p:nvPr>
            <p:ph idx="1" type="body"/>
          </p:nvPr>
        </p:nvSpPr>
        <p:spPr>
          <a:xfrm>
            <a:off x="1025907" y="1979837"/>
            <a:ext cx="8640300" cy="4680000"/>
          </a:xfrm>
          <a:prstGeom prst="rect">
            <a:avLst/>
          </a:prstGeom>
        </p:spPr>
        <p:txBody>
          <a:bodyPr anchorCtr="0" anchor="t" bIns="0" lIns="0" spcFirstLastPara="1" rIns="0" wrap="square" tIns="0">
            <a:normAutofit/>
          </a:bodyPr>
          <a:lstStyle/>
          <a:p>
            <a:pPr indent="0" lvl="0" marL="0" rtl="0" algn="just">
              <a:spcBef>
                <a:spcPts val="1102"/>
              </a:spcBef>
              <a:spcAft>
                <a:spcPts val="0"/>
              </a:spcAft>
              <a:buNone/>
            </a:pPr>
            <a:r>
              <a:rPr lang="pl-PL"/>
              <a:t>Kontrola zarządcza</a:t>
            </a:r>
            <a:r>
              <a:rPr lang="pl-PL"/>
              <a:t> to system działań podejmowanych przez jednostki samorządu terytorialnego (JST) w celu zapewnienia zgodności działań z obowiązującymi przepisami, efektywności, gospodarki i celowości realizowanych zadań. Jest to narzędzie wspierające zarządzanie, które pomaga minimalizować ryzyko błędów i nieprawidłowości oraz poprawia realizację celów organizacji. Kontrola zarządcza obejmuje planowanie, monitorowanie, ocenę ryzyka oraz raportowanie, a także wdrażanie działań korygujących. W JST ma kluczowe znaczenie dla transparentności i odpowiedzialności wobec mieszkańców.</a:t>
            </a:r>
            <a:endParaRPr/>
          </a:p>
        </p:txBody>
      </p:sp>
      <p:sp>
        <p:nvSpPr>
          <p:cNvPr id="205" name="Google Shape;205;p26"/>
          <p:cNvSpPr txBox="1"/>
          <p:nvPr>
            <p:ph idx="12" type="sldNum"/>
          </p:nvPr>
        </p:nvSpPr>
        <p:spPr>
          <a:xfrm>
            <a:off x="8585200" y="7019837"/>
            <a:ext cx="1080000" cy="180000"/>
          </a:xfrm>
          <a:prstGeom prst="rect">
            <a:avLst/>
          </a:prstGeom>
        </p:spPr>
        <p:txBody>
          <a:bodyPr anchorCtr="0" anchor="ctr" bIns="72000" lIns="0" spcFirstLastPara="1" rIns="0" wrap="square" tIns="720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9" name="Shape 209"/>
        <p:cNvGrpSpPr/>
        <p:nvPr/>
      </p:nvGrpSpPr>
      <p:grpSpPr>
        <a:xfrm>
          <a:off x="0" y="0"/>
          <a:ext cx="0" cy="0"/>
          <a:chOff x="0" y="0"/>
          <a:chExt cx="0" cy="0"/>
        </a:xfrm>
      </p:grpSpPr>
      <p:pic>
        <p:nvPicPr>
          <p:cNvPr descr="Flat vector smart city, buildings and city scrapper communication network. Wifi, internet, communication, travel, computer and kinds of technology for smart city concept. Blue light colors of skyline. (Dostarczone przez Getty Images)" id="210" name="Google Shape;210;p27"/>
          <p:cNvPicPr preferRelativeResize="0"/>
          <p:nvPr>
            <p:ph idx="2" type="pic"/>
          </p:nvPr>
        </p:nvPicPr>
        <p:blipFill rotWithShape="1">
          <a:blip r:embed="rId3">
            <a:alphaModFix/>
          </a:blip>
          <a:srcRect b="0" l="14834" r="14827" t="0"/>
          <a:stretch/>
        </p:blipFill>
        <p:spPr>
          <a:xfrm>
            <a:off x="669925" y="0"/>
            <a:ext cx="6835773" cy="4859338"/>
          </a:xfrm>
          <a:prstGeom prst="rect">
            <a:avLst/>
          </a:prstGeom>
          <a:solidFill>
            <a:srgbClr val="F2F2F2"/>
          </a:solidFill>
          <a:ln>
            <a:noFill/>
          </a:ln>
        </p:spPr>
      </p:pic>
      <p:sp>
        <p:nvSpPr>
          <p:cNvPr id="211" name="Google Shape;211;p27"/>
          <p:cNvSpPr txBox="1"/>
          <p:nvPr>
            <p:ph type="ctrTitle"/>
          </p:nvPr>
        </p:nvSpPr>
        <p:spPr>
          <a:xfrm>
            <a:off x="3186113" y="5195719"/>
            <a:ext cx="6480300" cy="1320300"/>
          </a:xfrm>
          <a:prstGeom prst="rect">
            <a:avLst/>
          </a:prstGeom>
          <a:noFill/>
          <a:ln>
            <a:noFill/>
          </a:ln>
        </p:spPr>
        <p:txBody>
          <a:bodyPr anchorCtr="0" anchor="t" bIns="0" lIns="0" spcFirstLastPara="1" rIns="0" wrap="square" tIns="0">
            <a:normAutofit/>
          </a:bodyPr>
          <a:lstStyle/>
          <a:p>
            <a:pPr indent="0" lvl="0" marL="0" rtl="0" algn="l">
              <a:lnSpc>
                <a:spcPct val="125000"/>
              </a:lnSpc>
              <a:spcBef>
                <a:spcPts val="0"/>
              </a:spcBef>
              <a:spcAft>
                <a:spcPts val="0"/>
              </a:spcAft>
              <a:buClr>
                <a:schemeClr val="dk2"/>
              </a:buClr>
              <a:buSzPts val="2800"/>
              <a:buFont typeface="Open Sans"/>
              <a:buNone/>
            </a:pPr>
            <a:r>
              <a:rPr lang="pl-PL"/>
              <a:t>Partycypacja społeczna</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6" name="Shape 216"/>
        <p:cNvGrpSpPr/>
        <p:nvPr/>
      </p:nvGrpSpPr>
      <p:grpSpPr>
        <a:xfrm>
          <a:off x="0" y="0"/>
          <a:ext cx="0" cy="0"/>
          <a:chOff x="0" y="0"/>
          <a:chExt cx="0" cy="0"/>
        </a:xfrm>
      </p:grpSpPr>
      <p:sp>
        <p:nvSpPr>
          <p:cNvPr id="217" name="Google Shape;217;p28"/>
          <p:cNvSpPr txBox="1"/>
          <p:nvPr>
            <p:ph type="title"/>
          </p:nvPr>
        </p:nvSpPr>
        <p:spPr>
          <a:xfrm>
            <a:off x="1025525" y="899836"/>
            <a:ext cx="8640300" cy="1080000"/>
          </a:xfrm>
          <a:prstGeom prst="rect">
            <a:avLst/>
          </a:prstGeom>
        </p:spPr>
        <p:txBody>
          <a:bodyPr anchorCtr="0" anchor="t" bIns="0" lIns="0" spcFirstLastPara="1" rIns="0" wrap="square" tIns="0">
            <a:normAutofit/>
          </a:bodyPr>
          <a:lstStyle/>
          <a:p>
            <a:pPr indent="0" lvl="0" marL="0" rtl="0" algn="l">
              <a:spcBef>
                <a:spcPts val="0"/>
              </a:spcBef>
              <a:spcAft>
                <a:spcPts val="0"/>
              </a:spcAft>
              <a:buNone/>
            </a:pPr>
            <a:r>
              <a:rPr lang="pl-PL"/>
              <a:t>Partycypacja społeczna</a:t>
            </a:r>
            <a:endParaRPr/>
          </a:p>
        </p:txBody>
      </p:sp>
      <p:sp>
        <p:nvSpPr>
          <p:cNvPr id="218" name="Google Shape;218;p28"/>
          <p:cNvSpPr txBox="1"/>
          <p:nvPr>
            <p:ph idx="1" type="body"/>
          </p:nvPr>
        </p:nvSpPr>
        <p:spPr>
          <a:xfrm>
            <a:off x="1025907" y="1979837"/>
            <a:ext cx="8640300" cy="4680000"/>
          </a:xfrm>
          <a:prstGeom prst="rect">
            <a:avLst/>
          </a:prstGeom>
        </p:spPr>
        <p:txBody>
          <a:bodyPr anchorCtr="0" anchor="t" bIns="0" lIns="0" spcFirstLastPara="1" rIns="0" wrap="square" tIns="0">
            <a:normAutofit/>
          </a:bodyPr>
          <a:lstStyle/>
          <a:p>
            <a:pPr indent="0" lvl="0" marL="0" rtl="0" algn="just">
              <a:spcBef>
                <a:spcPts val="1102"/>
              </a:spcBef>
              <a:spcAft>
                <a:spcPts val="0"/>
              </a:spcAft>
              <a:buNone/>
            </a:pPr>
            <a:r>
              <a:rPr lang="pl-PL"/>
              <a:t>Partycypacja społeczna oznacza aktywny udział mieszkańców i interesariuszy w procesach decyzyjnych dotyczących funkcjonowania jednostek samorządu terytorialnego. Polega na konsultacjach, dialogu, współpracy i współtworzeniu polityk publicznych, co zwiększa demokratyczność zarządzania i pozwala lepiej odpowiadać na potrzeby lokalnej społeczności. Partycypacja może przybierać różne formy: od spotkań, ankiet, przez budżet obywatelski, aż po rady konsultacyjne. Umożliwia budowanie zaufania i zwiększa efektywność podejmowanych działań.</a:t>
            </a:r>
            <a:endParaRPr/>
          </a:p>
        </p:txBody>
      </p:sp>
      <p:sp>
        <p:nvSpPr>
          <p:cNvPr id="219" name="Google Shape;219;p28"/>
          <p:cNvSpPr txBox="1"/>
          <p:nvPr>
            <p:ph idx="12" type="sldNum"/>
          </p:nvPr>
        </p:nvSpPr>
        <p:spPr>
          <a:xfrm>
            <a:off x="8585200" y="7019837"/>
            <a:ext cx="1080000" cy="180000"/>
          </a:xfrm>
          <a:prstGeom prst="rect">
            <a:avLst/>
          </a:prstGeom>
        </p:spPr>
        <p:txBody>
          <a:bodyPr anchorCtr="0" anchor="ctr" bIns="72000" lIns="0" spcFirstLastPara="1" rIns="0" wrap="square" tIns="720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3" name="Shape 223"/>
        <p:cNvGrpSpPr/>
        <p:nvPr/>
      </p:nvGrpSpPr>
      <p:grpSpPr>
        <a:xfrm>
          <a:off x="0" y="0"/>
          <a:ext cx="0" cy="0"/>
          <a:chOff x="0" y="0"/>
          <a:chExt cx="0" cy="0"/>
        </a:xfrm>
      </p:grpSpPr>
      <p:pic>
        <p:nvPicPr>
          <p:cNvPr descr="Flat vector smart city, buildings and city scrapper communication network. Wifi, internet, communication, travel, computer and kinds of technology for smart city concept. Blue light colors of skyline. (Dostarczone przez Getty Images)" id="224" name="Google Shape;224;p29"/>
          <p:cNvPicPr preferRelativeResize="0"/>
          <p:nvPr>
            <p:ph idx="2" type="pic"/>
          </p:nvPr>
        </p:nvPicPr>
        <p:blipFill rotWithShape="1">
          <a:blip r:embed="rId3">
            <a:alphaModFix/>
          </a:blip>
          <a:srcRect b="0" l="14834" r="14827" t="0"/>
          <a:stretch/>
        </p:blipFill>
        <p:spPr>
          <a:xfrm>
            <a:off x="669925" y="0"/>
            <a:ext cx="6835773" cy="4859338"/>
          </a:xfrm>
          <a:prstGeom prst="rect">
            <a:avLst/>
          </a:prstGeom>
          <a:solidFill>
            <a:srgbClr val="F2F2F2"/>
          </a:solidFill>
          <a:ln>
            <a:noFill/>
          </a:ln>
        </p:spPr>
      </p:pic>
      <p:sp>
        <p:nvSpPr>
          <p:cNvPr id="225" name="Google Shape;225;p29"/>
          <p:cNvSpPr txBox="1"/>
          <p:nvPr>
            <p:ph type="ctrTitle"/>
          </p:nvPr>
        </p:nvSpPr>
        <p:spPr>
          <a:xfrm>
            <a:off x="3186113" y="5195719"/>
            <a:ext cx="6480300" cy="1320300"/>
          </a:xfrm>
          <a:prstGeom prst="rect">
            <a:avLst/>
          </a:prstGeom>
          <a:noFill/>
          <a:ln>
            <a:noFill/>
          </a:ln>
        </p:spPr>
        <p:txBody>
          <a:bodyPr anchorCtr="0" anchor="t" bIns="0" lIns="0" spcFirstLastPara="1" rIns="0" wrap="square" tIns="0">
            <a:normAutofit/>
          </a:bodyPr>
          <a:lstStyle/>
          <a:p>
            <a:pPr indent="0" lvl="0" marL="0" rtl="0" algn="l">
              <a:lnSpc>
                <a:spcPct val="125000"/>
              </a:lnSpc>
              <a:spcBef>
                <a:spcPts val="0"/>
              </a:spcBef>
              <a:spcAft>
                <a:spcPts val="0"/>
              </a:spcAft>
              <a:buClr>
                <a:schemeClr val="dk2"/>
              </a:buClr>
              <a:buSzPts val="2800"/>
              <a:buFont typeface="Open Sans"/>
              <a:buNone/>
            </a:pPr>
            <a:r>
              <a:rPr lang="pl-PL"/>
              <a:t>E-administracja</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0" name="Shape 230"/>
        <p:cNvGrpSpPr/>
        <p:nvPr/>
      </p:nvGrpSpPr>
      <p:grpSpPr>
        <a:xfrm>
          <a:off x="0" y="0"/>
          <a:ext cx="0" cy="0"/>
          <a:chOff x="0" y="0"/>
          <a:chExt cx="0" cy="0"/>
        </a:xfrm>
      </p:grpSpPr>
      <p:sp>
        <p:nvSpPr>
          <p:cNvPr id="231" name="Google Shape;231;p30"/>
          <p:cNvSpPr txBox="1"/>
          <p:nvPr>
            <p:ph type="title"/>
          </p:nvPr>
        </p:nvSpPr>
        <p:spPr>
          <a:xfrm>
            <a:off x="1025525" y="899836"/>
            <a:ext cx="8640300" cy="1080000"/>
          </a:xfrm>
          <a:prstGeom prst="rect">
            <a:avLst/>
          </a:prstGeom>
        </p:spPr>
        <p:txBody>
          <a:bodyPr anchorCtr="0" anchor="t" bIns="0" lIns="0" spcFirstLastPara="1" rIns="0" wrap="square" tIns="0">
            <a:normAutofit/>
          </a:bodyPr>
          <a:lstStyle/>
          <a:p>
            <a:pPr indent="0" lvl="0" marL="0" rtl="0" algn="l">
              <a:spcBef>
                <a:spcPts val="0"/>
              </a:spcBef>
              <a:spcAft>
                <a:spcPts val="0"/>
              </a:spcAft>
              <a:buNone/>
            </a:pPr>
            <a:r>
              <a:rPr lang="pl-PL"/>
              <a:t>E-administracja</a:t>
            </a:r>
            <a:endParaRPr/>
          </a:p>
        </p:txBody>
      </p:sp>
      <p:sp>
        <p:nvSpPr>
          <p:cNvPr id="232" name="Google Shape;232;p30"/>
          <p:cNvSpPr txBox="1"/>
          <p:nvPr>
            <p:ph idx="1" type="body"/>
          </p:nvPr>
        </p:nvSpPr>
        <p:spPr>
          <a:xfrm>
            <a:off x="1025907" y="1979837"/>
            <a:ext cx="8640300" cy="4680000"/>
          </a:xfrm>
          <a:prstGeom prst="rect">
            <a:avLst/>
          </a:prstGeom>
        </p:spPr>
        <p:txBody>
          <a:bodyPr anchorCtr="0" anchor="t" bIns="0" lIns="0" spcFirstLastPara="1" rIns="0" wrap="square" tIns="0">
            <a:normAutofit/>
          </a:bodyPr>
          <a:lstStyle/>
          <a:p>
            <a:pPr indent="0" lvl="0" marL="0" rtl="0" algn="just">
              <a:spcBef>
                <a:spcPts val="1102"/>
              </a:spcBef>
              <a:spcAft>
                <a:spcPts val="0"/>
              </a:spcAft>
              <a:buNone/>
            </a:pPr>
            <a:r>
              <a:rPr lang="pl-PL"/>
              <a:t>E-administracja to wykorzystanie technologii informacyjno-komunikacyjnych (ICT) w celu usprawnienia funkcjonowania administracji publicznej, w tym JST. Umożliwia cyfryzację usług publicznych, skrócenie czasu obsługi, poprawę dostępności informacji i zwiększenie transparentności działań urzędów. Dzięki e-administracji mieszkańcy mogą załatwiać sprawy urzędowe online, składać dokumenty elektroniczne, korzystać z platform konsultacyjnych czy monitorować postępy w realizacji zadań. To ważny element modernizacji samorządu, zwiększający wygodę i efektywność obsługi obywateli.</a:t>
            </a:r>
            <a:endParaRPr/>
          </a:p>
        </p:txBody>
      </p:sp>
      <p:sp>
        <p:nvSpPr>
          <p:cNvPr id="233" name="Google Shape;233;p30"/>
          <p:cNvSpPr txBox="1"/>
          <p:nvPr>
            <p:ph idx="12" type="sldNum"/>
          </p:nvPr>
        </p:nvSpPr>
        <p:spPr>
          <a:xfrm>
            <a:off x="8585200" y="7019837"/>
            <a:ext cx="1080000" cy="180000"/>
          </a:xfrm>
          <a:prstGeom prst="rect">
            <a:avLst/>
          </a:prstGeom>
        </p:spPr>
        <p:txBody>
          <a:bodyPr anchorCtr="0" anchor="ctr" bIns="72000" lIns="0" spcFirstLastPara="1" rIns="0" wrap="square" tIns="720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 name="Shape 109"/>
        <p:cNvGrpSpPr/>
        <p:nvPr/>
      </p:nvGrpSpPr>
      <p:grpSpPr>
        <a:xfrm>
          <a:off x="0" y="0"/>
          <a:ext cx="0" cy="0"/>
          <a:chOff x="0" y="0"/>
          <a:chExt cx="0" cy="0"/>
        </a:xfrm>
      </p:grpSpPr>
      <p:sp>
        <p:nvSpPr>
          <p:cNvPr id="110" name="Google Shape;110;p13"/>
          <p:cNvSpPr txBox="1"/>
          <p:nvPr>
            <p:ph type="ctrTitle"/>
          </p:nvPr>
        </p:nvSpPr>
        <p:spPr>
          <a:xfrm>
            <a:off x="1385877" y="3059113"/>
            <a:ext cx="7920115" cy="1107677"/>
          </a:xfrm>
          <a:prstGeom prst="rect">
            <a:avLst/>
          </a:prstGeom>
          <a:noFill/>
          <a:ln>
            <a:noFill/>
          </a:ln>
        </p:spPr>
        <p:txBody>
          <a:bodyPr anchorCtr="0" anchor="t" bIns="0" lIns="0" spcFirstLastPara="1" rIns="0" wrap="square" tIns="0">
            <a:normAutofit fontScale="90000"/>
          </a:bodyPr>
          <a:lstStyle/>
          <a:p>
            <a:pPr indent="0" lvl="0" marL="0" rtl="0" algn="l">
              <a:lnSpc>
                <a:spcPct val="100000"/>
              </a:lnSpc>
              <a:spcBef>
                <a:spcPts val="0"/>
              </a:spcBef>
              <a:spcAft>
                <a:spcPts val="0"/>
              </a:spcAft>
              <a:buClr>
                <a:schemeClr val="dk2"/>
              </a:buClr>
              <a:buSzPct val="100000"/>
              <a:buFont typeface="Open Sans"/>
              <a:buNone/>
            </a:pPr>
            <a:r>
              <a:rPr lang="pl-PL"/>
              <a:t>Zrozumienie koncepcji „smart wspólnoty” jako nowoczesnego modelu zarządzania jednostkami samorządu terytorialnego (JST)</a:t>
            </a:r>
            <a:endParaRPr/>
          </a:p>
        </p:txBody>
      </p:sp>
      <p:sp>
        <p:nvSpPr>
          <p:cNvPr id="111" name="Google Shape;111;p13"/>
          <p:cNvSpPr txBox="1"/>
          <p:nvPr>
            <p:ph idx="1" type="subTitle"/>
          </p:nvPr>
        </p:nvSpPr>
        <p:spPr>
          <a:xfrm>
            <a:off x="1385888" y="4861794"/>
            <a:ext cx="7920037" cy="1080000"/>
          </a:xfrm>
          <a:prstGeom prst="rect">
            <a:avLst/>
          </a:prstGeom>
          <a:noFill/>
          <a:ln>
            <a:noFill/>
          </a:ln>
        </p:spPr>
        <p:txBody>
          <a:bodyPr anchorCtr="0" anchor="t" bIns="0" lIns="0" spcFirstLastPara="1" rIns="0" wrap="square" tIns="0">
            <a:normAutofit fontScale="47500"/>
          </a:bodyPr>
          <a:lstStyle/>
          <a:p>
            <a:pPr indent="0" lvl="0" marL="0" rtl="0" algn="l">
              <a:lnSpc>
                <a:spcPct val="125000"/>
              </a:lnSpc>
              <a:spcBef>
                <a:spcPts val="0"/>
              </a:spcBef>
              <a:spcAft>
                <a:spcPts val="0"/>
              </a:spcAft>
              <a:buSzPct val="100000"/>
              <a:buFont typeface="Open Sans"/>
              <a:buNone/>
            </a:pPr>
            <a:r>
              <a:rPr lang="pl-PL"/>
              <a:t>„Smart wspólnota” to nowoczesny model funkcjonowania jednostki samorządu terytorialnego (JST), który opiera się na wykorzystaniu nowoczesnych technologii informacyjno-komunikacyjnych (ICT), aktywnym włączeniu mieszkańców w procesy decyzyjne oraz dążeniu do podnoszenia efektywności i jakości usług publicznych.</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7" name="Shape 237"/>
        <p:cNvGrpSpPr/>
        <p:nvPr/>
      </p:nvGrpSpPr>
      <p:grpSpPr>
        <a:xfrm>
          <a:off x="0" y="0"/>
          <a:ext cx="0" cy="0"/>
          <a:chOff x="0" y="0"/>
          <a:chExt cx="0" cy="0"/>
        </a:xfrm>
      </p:grpSpPr>
      <p:pic>
        <p:nvPicPr>
          <p:cNvPr descr="Flat vector smart city, buildings and city scrapper communication network. Wifi, internet, communication, travel, computer and kinds of technology for smart city concept. Blue light colors of skyline. (Dostarczone przez Getty Images)" id="238" name="Google Shape;238;p31"/>
          <p:cNvPicPr preferRelativeResize="0"/>
          <p:nvPr>
            <p:ph idx="2" type="pic"/>
          </p:nvPr>
        </p:nvPicPr>
        <p:blipFill rotWithShape="1">
          <a:blip r:embed="rId3">
            <a:alphaModFix/>
          </a:blip>
          <a:srcRect b="0" l="14834" r="14827" t="0"/>
          <a:stretch/>
        </p:blipFill>
        <p:spPr>
          <a:xfrm>
            <a:off x="669925" y="0"/>
            <a:ext cx="6835773" cy="4859338"/>
          </a:xfrm>
          <a:prstGeom prst="rect">
            <a:avLst/>
          </a:prstGeom>
          <a:solidFill>
            <a:srgbClr val="F2F2F2"/>
          </a:solidFill>
          <a:ln>
            <a:noFill/>
          </a:ln>
        </p:spPr>
      </p:pic>
      <p:sp>
        <p:nvSpPr>
          <p:cNvPr id="239" name="Google Shape;239;p31"/>
          <p:cNvSpPr txBox="1"/>
          <p:nvPr>
            <p:ph type="ctrTitle"/>
          </p:nvPr>
        </p:nvSpPr>
        <p:spPr>
          <a:xfrm>
            <a:off x="3186113" y="5195719"/>
            <a:ext cx="6480300" cy="1320300"/>
          </a:xfrm>
          <a:prstGeom prst="rect">
            <a:avLst/>
          </a:prstGeom>
          <a:noFill/>
          <a:ln>
            <a:noFill/>
          </a:ln>
        </p:spPr>
        <p:txBody>
          <a:bodyPr anchorCtr="0" anchor="t" bIns="0" lIns="0" spcFirstLastPara="1" rIns="0" wrap="square" tIns="0">
            <a:normAutofit/>
          </a:bodyPr>
          <a:lstStyle/>
          <a:p>
            <a:pPr indent="0" lvl="0" marL="0" rtl="0" algn="l">
              <a:lnSpc>
                <a:spcPct val="125000"/>
              </a:lnSpc>
              <a:spcBef>
                <a:spcPts val="0"/>
              </a:spcBef>
              <a:spcAft>
                <a:spcPts val="0"/>
              </a:spcAft>
              <a:buClr>
                <a:schemeClr val="dk2"/>
              </a:buClr>
              <a:buSzPts val="2800"/>
              <a:buFont typeface="Open Sans"/>
              <a:buNone/>
            </a:pPr>
            <a:r>
              <a:rPr lang="pl-PL"/>
              <a:t>Systemy informatyczne w JST</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4" name="Shape 244"/>
        <p:cNvGrpSpPr/>
        <p:nvPr/>
      </p:nvGrpSpPr>
      <p:grpSpPr>
        <a:xfrm>
          <a:off x="0" y="0"/>
          <a:ext cx="0" cy="0"/>
          <a:chOff x="0" y="0"/>
          <a:chExt cx="0" cy="0"/>
        </a:xfrm>
      </p:grpSpPr>
      <p:sp>
        <p:nvSpPr>
          <p:cNvPr id="245" name="Google Shape;245;p32"/>
          <p:cNvSpPr txBox="1"/>
          <p:nvPr>
            <p:ph type="title"/>
          </p:nvPr>
        </p:nvSpPr>
        <p:spPr>
          <a:xfrm>
            <a:off x="1025525" y="899836"/>
            <a:ext cx="8640300" cy="1080000"/>
          </a:xfrm>
          <a:prstGeom prst="rect">
            <a:avLst/>
          </a:prstGeom>
        </p:spPr>
        <p:txBody>
          <a:bodyPr anchorCtr="0" anchor="t" bIns="0" lIns="0" spcFirstLastPara="1" rIns="0" wrap="square" tIns="0">
            <a:normAutofit/>
          </a:bodyPr>
          <a:lstStyle/>
          <a:p>
            <a:pPr indent="0" lvl="0" marL="0" rtl="0" algn="l">
              <a:lnSpc>
                <a:spcPct val="100000"/>
              </a:lnSpc>
              <a:spcBef>
                <a:spcPts val="0"/>
              </a:spcBef>
              <a:spcAft>
                <a:spcPts val="0"/>
              </a:spcAft>
              <a:buNone/>
            </a:pPr>
            <a:r>
              <a:rPr lang="pl-PL"/>
              <a:t>Systemy informatyczne w jednostkach samorządu terytorialnego</a:t>
            </a:r>
            <a:endParaRPr/>
          </a:p>
        </p:txBody>
      </p:sp>
      <p:sp>
        <p:nvSpPr>
          <p:cNvPr id="246" name="Google Shape;246;p32"/>
          <p:cNvSpPr txBox="1"/>
          <p:nvPr>
            <p:ph idx="1" type="body"/>
          </p:nvPr>
        </p:nvSpPr>
        <p:spPr>
          <a:xfrm>
            <a:off x="1025907" y="1979837"/>
            <a:ext cx="8640300" cy="4680000"/>
          </a:xfrm>
          <a:prstGeom prst="rect">
            <a:avLst/>
          </a:prstGeom>
        </p:spPr>
        <p:txBody>
          <a:bodyPr anchorCtr="0" anchor="t" bIns="0" lIns="0" spcFirstLastPara="1" rIns="0" wrap="square" tIns="0">
            <a:normAutofit/>
          </a:bodyPr>
          <a:lstStyle/>
          <a:p>
            <a:pPr indent="0" lvl="0" marL="0" rtl="0" algn="just">
              <a:spcBef>
                <a:spcPts val="1102"/>
              </a:spcBef>
              <a:spcAft>
                <a:spcPts val="0"/>
              </a:spcAft>
              <a:buNone/>
            </a:pPr>
            <a:r>
              <a:rPr lang="pl-PL"/>
              <a:t>Systemy informatyczne</a:t>
            </a:r>
            <a:r>
              <a:rPr lang="pl-PL"/>
              <a:t> w jednostkach samorządu terytorialnego to specjalistyczne oprogramowanie i infrastruktura technologiczna wspierająca zarządzanie, komunikację, realizację usług oraz podejmowanie decyzji. Umożliwiają one integrację danych, automatyzację procesów administracyjnych, kontrolę finansową, zarządzanie dokumentami oraz analizę informacji. Wdrażanie nowoczesnych systemów informatycznych przyczynia się do zwiększenia efektywności i transparentności działania JST oraz poprawia jakość obsługi mieszkańców i partnerów zewnętrznych (Nowak, 2021).</a:t>
            </a:r>
            <a:endParaRPr/>
          </a:p>
        </p:txBody>
      </p:sp>
      <p:sp>
        <p:nvSpPr>
          <p:cNvPr id="247" name="Google Shape;247;p32"/>
          <p:cNvSpPr txBox="1"/>
          <p:nvPr>
            <p:ph idx="12" type="sldNum"/>
          </p:nvPr>
        </p:nvSpPr>
        <p:spPr>
          <a:xfrm>
            <a:off x="8585200" y="7019837"/>
            <a:ext cx="1080000" cy="180000"/>
          </a:xfrm>
          <a:prstGeom prst="rect">
            <a:avLst/>
          </a:prstGeom>
        </p:spPr>
        <p:txBody>
          <a:bodyPr anchorCtr="0" anchor="ctr" bIns="72000" lIns="0" spcFirstLastPara="1" rIns="0" wrap="square" tIns="720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2" name="Shape 252"/>
        <p:cNvGrpSpPr/>
        <p:nvPr/>
      </p:nvGrpSpPr>
      <p:grpSpPr>
        <a:xfrm>
          <a:off x="0" y="0"/>
          <a:ext cx="0" cy="0"/>
          <a:chOff x="0" y="0"/>
          <a:chExt cx="0" cy="0"/>
        </a:xfrm>
      </p:grpSpPr>
      <p:sp>
        <p:nvSpPr>
          <p:cNvPr id="253" name="Google Shape;253;p33"/>
          <p:cNvSpPr txBox="1"/>
          <p:nvPr>
            <p:ph type="title"/>
          </p:nvPr>
        </p:nvSpPr>
        <p:spPr>
          <a:xfrm>
            <a:off x="1025750" y="900136"/>
            <a:ext cx="8640300" cy="1080000"/>
          </a:xfrm>
          <a:prstGeom prst="rect">
            <a:avLst/>
          </a:prstGeom>
        </p:spPr>
        <p:txBody>
          <a:bodyPr anchorCtr="0" anchor="t" bIns="0" lIns="0" spcFirstLastPara="1" rIns="0" wrap="square" tIns="0">
            <a:normAutofit/>
          </a:bodyPr>
          <a:lstStyle/>
          <a:p>
            <a:pPr indent="0" lvl="0" marL="0" rtl="0" algn="l">
              <a:spcBef>
                <a:spcPts val="0"/>
              </a:spcBef>
              <a:spcAft>
                <a:spcPts val="0"/>
              </a:spcAft>
              <a:buNone/>
            </a:pPr>
            <a:r>
              <a:rPr lang="pl-PL"/>
              <a:t>Linki: strategie, raporty i plany</a:t>
            </a:r>
            <a:endParaRPr/>
          </a:p>
        </p:txBody>
      </p:sp>
      <p:sp>
        <p:nvSpPr>
          <p:cNvPr id="254" name="Google Shape;254;p33"/>
          <p:cNvSpPr txBox="1"/>
          <p:nvPr>
            <p:ph idx="1" type="body"/>
          </p:nvPr>
        </p:nvSpPr>
        <p:spPr>
          <a:xfrm>
            <a:off x="1025907" y="1979837"/>
            <a:ext cx="8640300" cy="4680000"/>
          </a:xfrm>
          <a:prstGeom prst="rect">
            <a:avLst/>
          </a:prstGeom>
        </p:spPr>
        <p:txBody>
          <a:bodyPr anchorCtr="0" anchor="t" bIns="0" lIns="0" spcFirstLastPara="1" rIns="0" wrap="square" tIns="0">
            <a:normAutofit/>
          </a:bodyPr>
          <a:lstStyle/>
          <a:p>
            <a:pPr indent="0" lvl="0" marL="0" rtl="0" algn="l">
              <a:spcBef>
                <a:spcPts val="1102"/>
              </a:spcBef>
              <a:spcAft>
                <a:spcPts val="0"/>
              </a:spcAft>
              <a:buNone/>
            </a:pPr>
            <a:r>
              <a:rPr lang="pl-PL" u="sng">
                <a:solidFill>
                  <a:schemeClr val="hlink"/>
                </a:solidFill>
                <a:hlinkClick r:id="rId3"/>
              </a:rPr>
              <a:t>Budżet m.st. Warszawy 2024</a:t>
            </a:r>
            <a:r>
              <a:rPr lang="pl-PL"/>
              <a:t> – projekt zawiera 1 341 zadań (336 bieżących, 1005 inwestycyjnych) z przypisanymi kosztami i miernikami</a:t>
            </a:r>
            <a:endParaRPr/>
          </a:p>
          <a:p>
            <a:pPr indent="0" lvl="0" marL="0" rtl="0" algn="l">
              <a:spcBef>
                <a:spcPts val="1102"/>
              </a:spcBef>
              <a:spcAft>
                <a:spcPts val="0"/>
              </a:spcAft>
              <a:buNone/>
            </a:pPr>
            <a:r>
              <a:rPr lang="pl-PL"/>
              <a:t>”</a:t>
            </a:r>
            <a:r>
              <a:rPr lang="pl-PL" u="sng">
                <a:solidFill>
                  <a:schemeClr val="hlink"/>
                </a:solidFill>
                <a:hlinkClick r:id="rId4"/>
              </a:rPr>
              <a:t>Budżet i polityka finansowa m.st. Warszawy</a:t>
            </a:r>
            <a:r>
              <a:rPr lang="pl-PL"/>
              <a:t>” – uwzględnia długoterminowe finansowanie strategii rozwoju miasta, w tym planów IT i innowacji</a:t>
            </a:r>
            <a:endParaRPr/>
          </a:p>
          <a:p>
            <a:pPr indent="0" lvl="0" marL="0" rtl="0" algn="l">
              <a:spcBef>
                <a:spcPts val="1102"/>
              </a:spcBef>
              <a:spcAft>
                <a:spcPts val="0"/>
              </a:spcAft>
              <a:buNone/>
            </a:pPr>
            <a:r>
              <a:rPr lang="pl-PL" u="sng">
                <a:solidFill>
                  <a:schemeClr val="hlink"/>
                </a:solidFill>
                <a:hlinkClick r:id="rId5"/>
              </a:rPr>
              <a:t>Strategia rozwoju m.st. Lublina</a:t>
            </a:r>
            <a:r>
              <a:rPr lang="pl-PL"/>
              <a:t> (Lublin 2030) – plan i konsultacje nad systemem konsultacji społecznych, czyli narzędziem partycypacji online i IT</a:t>
            </a:r>
            <a:endParaRPr/>
          </a:p>
          <a:p>
            <a:pPr indent="0" lvl="0" marL="0" rtl="0" algn="l">
              <a:spcBef>
                <a:spcPts val="1102"/>
              </a:spcBef>
              <a:spcAft>
                <a:spcPts val="0"/>
              </a:spcAft>
              <a:buNone/>
            </a:pPr>
            <a:r>
              <a:rPr lang="pl-PL" u="sng">
                <a:solidFill>
                  <a:schemeClr val="hlink"/>
                </a:solidFill>
                <a:hlinkClick r:id="rId6"/>
              </a:rPr>
              <a:t>Raport z konsultacji Strategii elektromobilności w Gdańsku</a:t>
            </a:r>
            <a:r>
              <a:rPr lang="pl-PL"/>
              <a:t> (2020) – pokazuje praktykę cyfrowych konsultacji i udział mieszkańców w planowaniu miasta .</a:t>
            </a:r>
            <a:endParaRPr/>
          </a:p>
          <a:p>
            <a:pPr indent="0" lvl="0" marL="0" rtl="0" algn="l">
              <a:spcBef>
                <a:spcPts val="1102"/>
              </a:spcBef>
              <a:spcAft>
                <a:spcPts val="0"/>
              </a:spcAft>
              <a:buNone/>
            </a:pPr>
            <a:r>
              <a:rPr lang="pl-PL" u="sng">
                <a:solidFill>
                  <a:schemeClr val="hlink"/>
                </a:solidFill>
                <a:hlinkClick r:id="rId7"/>
              </a:rPr>
              <a:t>Konsultacje Strategii rozwoju Włocławka 2030+ </a:t>
            </a:r>
            <a:r>
              <a:rPr lang="pl-PL"/>
              <a:t>(2021) – dotyczy dokumentu konsultowanego online i osobiście </a:t>
            </a:r>
            <a:endParaRPr/>
          </a:p>
          <a:p>
            <a:pPr indent="0" lvl="0" marL="0" rtl="0" algn="l">
              <a:spcBef>
                <a:spcPts val="1102"/>
              </a:spcBef>
              <a:spcAft>
                <a:spcPts val="0"/>
              </a:spcAft>
              <a:buNone/>
            </a:pPr>
            <a:r>
              <a:t/>
            </a:r>
            <a:endParaRPr/>
          </a:p>
        </p:txBody>
      </p:sp>
      <p:sp>
        <p:nvSpPr>
          <p:cNvPr id="255" name="Google Shape;255;p33"/>
          <p:cNvSpPr txBox="1"/>
          <p:nvPr>
            <p:ph idx="12" type="sldNum"/>
          </p:nvPr>
        </p:nvSpPr>
        <p:spPr>
          <a:xfrm>
            <a:off x="8585200" y="7019837"/>
            <a:ext cx="1080000" cy="180000"/>
          </a:xfrm>
          <a:prstGeom prst="rect">
            <a:avLst/>
          </a:prstGeom>
        </p:spPr>
        <p:txBody>
          <a:bodyPr anchorCtr="0" anchor="ctr" bIns="72000" lIns="0" spcFirstLastPara="1" rIns="0" wrap="square" tIns="720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 name="Shape 115"/>
        <p:cNvGrpSpPr/>
        <p:nvPr/>
      </p:nvGrpSpPr>
      <p:grpSpPr>
        <a:xfrm>
          <a:off x="0" y="0"/>
          <a:ext cx="0" cy="0"/>
          <a:chOff x="0" y="0"/>
          <a:chExt cx="0" cy="0"/>
        </a:xfrm>
      </p:grpSpPr>
      <p:pic>
        <p:nvPicPr>
          <p:cNvPr descr="Flat vector smart city, buildings and city scrapper communication network. Wifi, internet, communication, travel, computer and kinds of technology for smart city concept. Blue light colors of skyline. (Dostarczone przez Getty Images)" id="116" name="Google Shape;116;p14"/>
          <p:cNvPicPr preferRelativeResize="0"/>
          <p:nvPr>
            <p:ph idx="2" type="pic"/>
          </p:nvPr>
        </p:nvPicPr>
        <p:blipFill rotWithShape="1">
          <a:blip r:embed="rId3">
            <a:alphaModFix/>
          </a:blip>
          <a:srcRect b="0" l="14834" r="14827" t="0"/>
          <a:stretch/>
        </p:blipFill>
        <p:spPr>
          <a:xfrm>
            <a:off x="669925" y="0"/>
            <a:ext cx="6835773" cy="4859338"/>
          </a:xfrm>
          <a:prstGeom prst="rect">
            <a:avLst/>
          </a:prstGeom>
          <a:solidFill>
            <a:srgbClr val="F2F2F2"/>
          </a:solidFill>
          <a:ln>
            <a:noFill/>
          </a:ln>
        </p:spPr>
      </p:pic>
      <p:sp>
        <p:nvSpPr>
          <p:cNvPr id="117" name="Google Shape;117;p14"/>
          <p:cNvSpPr txBox="1"/>
          <p:nvPr>
            <p:ph type="ctrTitle"/>
          </p:nvPr>
        </p:nvSpPr>
        <p:spPr>
          <a:xfrm>
            <a:off x="3186113" y="5195719"/>
            <a:ext cx="6480300" cy="1320300"/>
          </a:xfrm>
          <a:prstGeom prst="rect">
            <a:avLst/>
          </a:prstGeom>
          <a:noFill/>
          <a:ln>
            <a:noFill/>
          </a:ln>
        </p:spPr>
        <p:txBody>
          <a:bodyPr anchorCtr="0" anchor="t" bIns="0" lIns="0" spcFirstLastPara="1" rIns="0" wrap="square" tIns="0">
            <a:normAutofit/>
          </a:bodyPr>
          <a:lstStyle/>
          <a:p>
            <a:pPr indent="0" lvl="0" marL="0" rtl="0" algn="l">
              <a:lnSpc>
                <a:spcPct val="125000"/>
              </a:lnSpc>
              <a:spcBef>
                <a:spcPts val="0"/>
              </a:spcBef>
              <a:spcAft>
                <a:spcPts val="0"/>
              </a:spcAft>
              <a:buClr>
                <a:schemeClr val="dk2"/>
              </a:buClr>
              <a:buSzPts val="2800"/>
              <a:buFont typeface="Open Sans"/>
              <a:buNone/>
            </a:pPr>
            <a:r>
              <a:rPr lang="pl-PL"/>
              <a:t>Koncepcja „smart wspólnoty”</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1" name="Shape 121"/>
        <p:cNvGrpSpPr/>
        <p:nvPr/>
      </p:nvGrpSpPr>
      <p:grpSpPr>
        <a:xfrm>
          <a:off x="0" y="0"/>
          <a:ext cx="0" cy="0"/>
          <a:chOff x="0" y="0"/>
          <a:chExt cx="0" cy="0"/>
        </a:xfrm>
      </p:grpSpPr>
      <p:sp>
        <p:nvSpPr>
          <p:cNvPr id="122" name="Google Shape;122;p15"/>
          <p:cNvSpPr txBox="1"/>
          <p:nvPr>
            <p:ph type="title"/>
          </p:nvPr>
        </p:nvSpPr>
        <p:spPr>
          <a:xfrm>
            <a:off x="1025525" y="899836"/>
            <a:ext cx="8640381" cy="1080001"/>
          </a:xfrm>
          <a:prstGeom prst="rect">
            <a:avLst/>
          </a:prstGeom>
          <a:noFill/>
          <a:ln>
            <a:noFill/>
          </a:ln>
        </p:spPr>
        <p:txBody>
          <a:bodyPr anchorCtr="0" anchor="t" bIns="0" lIns="0" spcFirstLastPara="1" rIns="0" wrap="square" tIns="0">
            <a:normAutofit/>
          </a:bodyPr>
          <a:lstStyle/>
          <a:p>
            <a:pPr indent="0" lvl="0" marL="0" rtl="0" algn="l">
              <a:lnSpc>
                <a:spcPct val="128571"/>
              </a:lnSpc>
              <a:spcBef>
                <a:spcPts val="0"/>
              </a:spcBef>
              <a:spcAft>
                <a:spcPts val="0"/>
              </a:spcAft>
              <a:buClr>
                <a:schemeClr val="dk2"/>
              </a:buClr>
              <a:buSzPts val="2800"/>
              <a:buFont typeface="Open Sans"/>
              <a:buNone/>
            </a:pPr>
            <a:r>
              <a:rPr lang="pl-PL"/>
              <a:t>Główne cechy „smart wspólnoty”:</a:t>
            </a:r>
            <a:endParaRPr/>
          </a:p>
        </p:txBody>
      </p:sp>
      <p:sp>
        <p:nvSpPr>
          <p:cNvPr id="123" name="Google Shape;123;p15"/>
          <p:cNvSpPr txBox="1"/>
          <p:nvPr>
            <p:ph idx="1" type="body"/>
          </p:nvPr>
        </p:nvSpPr>
        <p:spPr>
          <a:xfrm>
            <a:off x="1025907" y="1979837"/>
            <a:ext cx="8640382" cy="4680002"/>
          </a:xfrm>
          <a:prstGeom prst="rect">
            <a:avLst/>
          </a:prstGeom>
          <a:noFill/>
          <a:ln>
            <a:noFill/>
          </a:ln>
        </p:spPr>
        <p:txBody>
          <a:bodyPr anchorCtr="0" anchor="t" bIns="0" lIns="0" spcFirstLastPara="1" rIns="0" wrap="square" tIns="0">
            <a:normAutofit fontScale="92500" lnSpcReduction="20000"/>
          </a:bodyPr>
          <a:lstStyle/>
          <a:p>
            <a:pPr indent="-137685" lvl="0" marL="251985" rtl="0" algn="just">
              <a:lnSpc>
                <a:spcPct val="133333"/>
              </a:lnSpc>
              <a:spcBef>
                <a:spcPts val="0"/>
              </a:spcBef>
              <a:spcAft>
                <a:spcPts val="0"/>
              </a:spcAft>
              <a:buSzPct val="100000"/>
              <a:buFont typeface="Open Sans"/>
              <a:buNone/>
            </a:pPr>
            <a:r>
              <a:rPr b="1" lang="pl-PL"/>
              <a:t>1.	Technologia (ICT)</a:t>
            </a:r>
            <a:endParaRPr b="1"/>
          </a:p>
          <a:p>
            <a:pPr indent="-334327" lvl="0" marL="457200" rtl="0" algn="just">
              <a:lnSpc>
                <a:spcPct val="133333"/>
              </a:lnSpc>
              <a:spcBef>
                <a:spcPts val="0"/>
              </a:spcBef>
              <a:spcAft>
                <a:spcPts val="0"/>
              </a:spcAft>
              <a:buSzPct val="100000"/>
              <a:buChar char="•"/>
            </a:pPr>
            <a:r>
              <a:rPr lang="pl-PL"/>
              <a:t>Wykorzystanie systemów informatycznych i aplikacji ułatwiających kontakt mieszkańców z administracją.</a:t>
            </a:r>
            <a:endParaRPr/>
          </a:p>
          <a:p>
            <a:pPr indent="-334327" lvl="0" marL="457200" rtl="0" algn="just">
              <a:lnSpc>
                <a:spcPct val="133333"/>
              </a:lnSpc>
              <a:spcBef>
                <a:spcPts val="0"/>
              </a:spcBef>
              <a:spcAft>
                <a:spcPts val="0"/>
              </a:spcAft>
              <a:buSzPct val="100000"/>
              <a:buChar char="•"/>
            </a:pPr>
            <a:r>
              <a:rPr lang="pl-PL"/>
              <a:t>Cyfryzacja procesów zarządzania usługami publicznymi (np. e-urząd, inteligentne zarządzanie energią, transportem, odpadami).</a:t>
            </a:r>
            <a:endParaRPr/>
          </a:p>
          <a:p>
            <a:pPr indent="-137685" lvl="0" marL="251985" rtl="0" algn="just">
              <a:lnSpc>
                <a:spcPct val="133333"/>
              </a:lnSpc>
              <a:spcBef>
                <a:spcPts val="0"/>
              </a:spcBef>
              <a:spcAft>
                <a:spcPts val="0"/>
              </a:spcAft>
              <a:buSzPct val="100000"/>
              <a:buFont typeface="Open Sans"/>
              <a:buNone/>
            </a:pPr>
            <a:r>
              <a:rPr b="1" lang="pl-PL"/>
              <a:t>2.	Partycpacja społeczna</a:t>
            </a:r>
            <a:endParaRPr b="1"/>
          </a:p>
          <a:p>
            <a:pPr indent="-334327" lvl="0" marL="457200" rtl="0" algn="just">
              <a:lnSpc>
                <a:spcPct val="133333"/>
              </a:lnSpc>
              <a:spcBef>
                <a:spcPts val="0"/>
              </a:spcBef>
              <a:spcAft>
                <a:spcPts val="0"/>
              </a:spcAft>
              <a:buSzPct val="100000"/>
              <a:buChar char="•"/>
            </a:pPr>
            <a:r>
              <a:rPr lang="pl-PL"/>
              <a:t>Umożliwienie mieszkańcom realnego wpływu na decyzje lokalne (np. budżet obywatelski, konsultacje społeczne online).</a:t>
            </a:r>
            <a:endParaRPr/>
          </a:p>
          <a:p>
            <a:pPr indent="-334327" lvl="0" marL="457200" rtl="0" algn="just">
              <a:lnSpc>
                <a:spcPct val="133333"/>
              </a:lnSpc>
              <a:spcBef>
                <a:spcPts val="0"/>
              </a:spcBef>
              <a:spcAft>
                <a:spcPts val="0"/>
              </a:spcAft>
              <a:buSzPct val="100000"/>
              <a:buChar char="•"/>
            </a:pPr>
            <a:r>
              <a:rPr lang="pl-PL"/>
              <a:t>Kształtowanie lokalnej tożsamości i zaangażowania społecznego dzięki nowym formom komunikacji (media społecznościowe, platformy konsultacyjne).</a:t>
            </a:r>
            <a:endParaRPr/>
          </a:p>
          <a:p>
            <a:pPr indent="0" lvl="0" marL="0" rtl="0" algn="just">
              <a:lnSpc>
                <a:spcPct val="133333"/>
              </a:lnSpc>
              <a:spcBef>
                <a:spcPts val="0"/>
              </a:spcBef>
              <a:spcAft>
                <a:spcPts val="0"/>
              </a:spcAft>
              <a:buNone/>
            </a:pPr>
            <a:r>
              <a:rPr b="1" lang="pl-PL"/>
              <a:t>3.	Efektywność zarządzania</a:t>
            </a:r>
            <a:endParaRPr b="1"/>
          </a:p>
          <a:p>
            <a:pPr indent="-334327" lvl="0" marL="457200" rtl="0" algn="just">
              <a:lnSpc>
                <a:spcPct val="133333"/>
              </a:lnSpc>
              <a:spcBef>
                <a:spcPts val="0"/>
              </a:spcBef>
              <a:spcAft>
                <a:spcPts val="0"/>
              </a:spcAft>
              <a:buSzPct val="100000"/>
              <a:buChar char="•"/>
            </a:pPr>
            <a:r>
              <a:rPr lang="pl-PL"/>
              <a:t>Optymalizacja wykorzystania zasobów (ludzkich, finansowych, środowiskowych) poprzez analizę danych i podejmowanie decyzji opartych na faktach (data-driven governance).</a:t>
            </a:r>
            <a:endParaRPr/>
          </a:p>
          <a:p>
            <a:pPr indent="-334327" lvl="0" marL="457200" rtl="0" algn="just">
              <a:lnSpc>
                <a:spcPct val="133333"/>
              </a:lnSpc>
              <a:spcBef>
                <a:spcPts val="0"/>
              </a:spcBef>
              <a:spcAft>
                <a:spcPts val="0"/>
              </a:spcAft>
              <a:buSzPct val="100000"/>
              <a:buChar char="•"/>
            </a:pPr>
            <a:r>
              <a:rPr lang="pl-PL"/>
              <a:t>Zwiększenie przejrzystości działań władz samorządowych oraz usprawnienie procedur administracyjnych.</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8" name="Shape 128"/>
        <p:cNvGrpSpPr/>
        <p:nvPr/>
      </p:nvGrpSpPr>
      <p:grpSpPr>
        <a:xfrm>
          <a:off x="0" y="0"/>
          <a:ext cx="0" cy="0"/>
          <a:chOff x="0" y="0"/>
          <a:chExt cx="0" cy="0"/>
        </a:xfrm>
      </p:grpSpPr>
      <p:sp>
        <p:nvSpPr>
          <p:cNvPr id="129" name="Google Shape;129;p16"/>
          <p:cNvSpPr txBox="1"/>
          <p:nvPr>
            <p:ph type="title"/>
          </p:nvPr>
        </p:nvSpPr>
        <p:spPr>
          <a:xfrm>
            <a:off x="1025525" y="899836"/>
            <a:ext cx="8640300" cy="1080000"/>
          </a:xfrm>
          <a:prstGeom prst="rect">
            <a:avLst/>
          </a:prstGeom>
        </p:spPr>
        <p:txBody>
          <a:bodyPr anchorCtr="0" anchor="t" bIns="0" lIns="0" spcFirstLastPara="1" rIns="0" wrap="square" tIns="0">
            <a:normAutofit/>
          </a:bodyPr>
          <a:lstStyle/>
          <a:p>
            <a:pPr indent="0" lvl="0" marL="0" rtl="0" algn="l">
              <a:spcBef>
                <a:spcPts val="0"/>
              </a:spcBef>
              <a:spcAft>
                <a:spcPts val="0"/>
              </a:spcAft>
              <a:buNone/>
            </a:pPr>
            <a:r>
              <a:rPr lang="pl-PL"/>
              <a:t>Korzyści z wdrożenia „smart wspólnoty”</a:t>
            </a:r>
            <a:endParaRPr/>
          </a:p>
        </p:txBody>
      </p:sp>
      <p:sp>
        <p:nvSpPr>
          <p:cNvPr id="130" name="Google Shape;130;p16"/>
          <p:cNvSpPr txBox="1"/>
          <p:nvPr>
            <p:ph idx="1" type="body"/>
          </p:nvPr>
        </p:nvSpPr>
        <p:spPr>
          <a:xfrm>
            <a:off x="1025907" y="1979837"/>
            <a:ext cx="8640300" cy="4680000"/>
          </a:xfrm>
          <a:prstGeom prst="rect">
            <a:avLst/>
          </a:prstGeom>
        </p:spPr>
        <p:txBody>
          <a:bodyPr anchorCtr="0" anchor="t" bIns="0" lIns="0" spcFirstLastPara="1" rIns="0" wrap="square" tIns="0">
            <a:normAutofit/>
          </a:bodyPr>
          <a:lstStyle/>
          <a:p>
            <a:pPr indent="-342900" lvl="0" marL="457200" rtl="0" algn="just">
              <a:spcBef>
                <a:spcPts val="1102"/>
              </a:spcBef>
              <a:spcAft>
                <a:spcPts val="0"/>
              </a:spcAft>
              <a:buSzPts val="1800"/>
              <a:buChar char="•"/>
            </a:pPr>
            <a:r>
              <a:rPr lang="pl-PL"/>
              <a:t>Lepsza jakość życia mieszkańców dzięki szybszym i bardziej dostępnych usługom publicznym.</a:t>
            </a:r>
            <a:endParaRPr/>
          </a:p>
          <a:p>
            <a:pPr indent="-342900" lvl="0" marL="457200" rtl="0" algn="just">
              <a:spcBef>
                <a:spcPts val="0"/>
              </a:spcBef>
              <a:spcAft>
                <a:spcPts val="0"/>
              </a:spcAft>
              <a:buSzPts val="1800"/>
              <a:buChar char="•"/>
            </a:pPr>
            <a:r>
              <a:rPr lang="pl-PL"/>
              <a:t>Oszczędności w budżecie JST poprzez efektywniejsze zarządzanie zasobami.</a:t>
            </a:r>
            <a:endParaRPr/>
          </a:p>
          <a:p>
            <a:pPr indent="-342900" lvl="0" marL="457200" rtl="0" algn="just">
              <a:spcBef>
                <a:spcPts val="0"/>
              </a:spcBef>
              <a:spcAft>
                <a:spcPts val="0"/>
              </a:spcAft>
              <a:buSzPts val="1800"/>
              <a:buChar char="•"/>
            </a:pPr>
            <a:r>
              <a:rPr lang="pl-PL"/>
              <a:t>Zwiększenie zaufania mieszkańców do władz lokalnych.</a:t>
            </a:r>
            <a:endParaRPr/>
          </a:p>
          <a:p>
            <a:pPr indent="-342900" lvl="0" marL="457200" rtl="0" algn="just">
              <a:spcBef>
                <a:spcPts val="0"/>
              </a:spcBef>
              <a:spcAft>
                <a:spcPts val="0"/>
              </a:spcAft>
              <a:buSzPts val="1800"/>
              <a:buChar char="•"/>
            </a:pPr>
            <a:r>
              <a:rPr lang="pl-PL"/>
              <a:t>Rozwój lokalnej gospodarki opartej na wiedzy i innowacjach (Pykosz, 2020).</a:t>
            </a:r>
            <a:endParaRPr/>
          </a:p>
          <a:p>
            <a:pPr indent="0" lvl="0" marL="0" rtl="0" algn="l">
              <a:spcBef>
                <a:spcPts val="1102"/>
              </a:spcBef>
              <a:spcAft>
                <a:spcPts val="0"/>
              </a:spcAft>
              <a:buNone/>
            </a:pPr>
            <a:r>
              <a:t/>
            </a:r>
            <a:endParaRPr/>
          </a:p>
          <a:p>
            <a:pPr indent="0" lvl="0" marL="0" rtl="0" algn="l">
              <a:spcBef>
                <a:spcPts val="1102"/>
              </a:spcBef>
              <a:spcAft>
                <a:spcPts val="0"/>
              </a:spcAft>
              <a:buNone/>
            </a:pPr>
            <a:r>
              <a:t/>
            </a:r>
            <a:endParaRPr/>
          </a:p>
        </p:txBody>
      </p:sp>
      <p:sp>
        <p:nvSpPr>
          <p:cNvPr id="131" name="Google Shape;131;p16"/>
          <p:cNvSpPr txBox="1"/>
          <p:nvPr>
            <p:ph idx="12" type="sldNum"/>
          </p:nvPr>
        </p:nvSpPr>
        <p:spPr>
          <a:xfrm>
            <a:off x="8585200" y="7019837"/>
            <a:ext cx="1080000" cy="180000"/>
          </a:xfrm>
          <a:prstGeom prst="rect">
            <a:avLst/>
          </a:prstGeom>
        </p:spPr>
        <p:txBody>
          <a:bodyPr anchorCtr="0" anchor="ctr" bIns="72000" lIns="0" spcFirstLastPara="1" rIns="0" wrap="square" tIns="720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5" name="Shape 135"/>
        <p:cNvGrpSpPr/>
        <p:nvPr/>
      </p:nvGrpSpPr>
      <p:grpSpPr>
        <a:xfrm>
          <a:off x="0" y="0"/>
          <a:ext cx="0" cy="0"/>
          <a:chOff x="0" y="0"/>
          <a:chExt cx="0" cy="0"/>
        </a:xfrm>
      </p:grpSpPr>
      <p:pic>
        <p:nvPicPr>
          <p:cNvPr descr="Flat vector smart city, buildings and city scrapper communication network. Wifi, internet, communication, travel, computer and kinds of technology for smart city concept. Blue light colors of skyline. (Dostarczone przez Getty Images)" id="136" name="Google Shape;136;p17"/>
          <p:cNvPicPr preferRelativeResize="0"/>
          <p:nvPr>
            <p:ph idx="2" type="pic"/>
          </p:nvPr>
        </p:nvPicPr>
        <p:blipFill rotWithShape="1">
          <a:blip r:embed="rId3">
            <a:alphaModFix/>
          </a:blip>
          <a:srcRect b="0" l="14834" r="14827" t="0"/>
          <a:stretch/>
        </p:blipFill>
        <p:spPr>
          <a:xfrm>
            <a:off x="669925" y="0"/>
            <a:ext cx="6835773" cy="4859338"/>
          </a:xfrm>
          <a:prstGeom prst="rect">
            <a:avLst/>
          </a:prstGeom>
          <a:solidFill>
            <a:srgbClr val="F2F2F2"/>
          </a:solidFill>
          <a:ln>
            <a:noFill/>
          </a:ln>
        </p:spPr>
      </p:pic>
      <p:sp>
        <p:nvSpPr>
          <p:cNvPr id="137" name="Google Shape;137;p17"/>
          <p:cNvSpPr txBox="1"/>
          <p:nvPr>
            <p:ph type="ctrTitle"/>
          </p:nvPr>
        </p:nvSpPr>
        <p:spPr>
          <a:xfrm>
            <a:off x="3186113" y="5195719"/>
            <a:ext cx="6480300" cy="1320300"/>
          </a:xfrm>
          <a:prstGeom prst="rect">
            <a:avLst/>
          </a:prstGeom>
          <a:noFill/>
          <a:ln>
            <a:noFill/>
          </a:ln>
        </p:spPr>
        <p:txBody>
          <a:bodyPr anchorCtr="0" anchor="t" bIns="0" lIns="0" spcFirstLastPara="1" rIns="0" wrap="square" tIns="0">
            <a:normAutofit fontScale="90000"/>
          </a:bodyPr>
          <a:lstStyle/>
          <a:p>
            <a:pPr indent="0" lvl="0" marL="0" rtl="0" algn="l">
              <a:lnSpc>
                <a:spcPct val="125000"/>
              </a:lnSpc>
              <a:spcBef>
                <a:spcPts val="0"/>
              </a:spcBef>
              <a:spcAft>
                <a:spcPts val="0"/>
              </a:spcAft>
              <a:buClr>
                <a:schemeClr val="dk2"/>
              </a:buClr>
              <a:buSzPct val="100000"/>
              <a:buFont typeface="Open Sans"/>
              <a:buNone/>
            </a:pPr>
            <a:r>
              <a:rPr lang="pl-PL"/>
              <a:t>Zarządzanie przez rezultaty, budżet zadaniowy i kontrola zarządcza w JST</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2" name="Shape 142"/>
        <p:cNvGrpSpPr/>
        <p:nvPr/>
      </p:nvGrpSpPr>
      <p:grpSpPr>
        <a:xfrm>
          <a:off x="0" y="0"/>
          <a:ext cx="0" cy="0"/>
          <a:chOff x="0" y="0"/>
          <a:chExt cx="0" cy="0"/>
        </a:xfrm>
      </p:grpSpPr>
      <p:sp>
        <p:nvSpPr>
          <p:cNvPr id="143" name="Google Shape;143;p18"/>
          <p:cNvSpPr txBox="1"/>
          <p:nvPr>
            <p:ph type="title"/>
          </p:nvPr>
        </p:nvSpPr>
        <p:spPr>
          <a:xfrm>
            <a:off x="1025525" y="899836"/>
            <a:ext cx="8640300" cy="1080000"/>
          </a:xfrm>
          <a:prstGeom prst="rect">
            <a:avLst/>
          </a:prstGeom>
        </p:spPr>
        <p:txBody>
          <a:bodyPr anchorCtr="0" anchor="t" bIns="0" lIns="0" spcFirstLastPara="1" rIns="0" wrap="square" tIns="0">
            <a:normAutofit/>
          </a:bodyPr>
          <a:lstStyle/>
          <a:p>
            <a:pPr indent="0" lvl="0" marL="0" rtl="0" algn="l">
              <a:spcBef>
                <a:spcPts val="0"/>
              </a:spcBef>
              <a:spcAft>
                <a:spcPts val="0"/>
              </a:spcAft>
              <a:buNone/>
            </a:pPr>
            <a:r>
              <a:rPr lang="pl-PL"/>
              <a:t>Zarządzanie przez rezultaty (ZPR)</a:t>
            </a:r>
            <a:endParaRPr/>
          </a:p>
        </p:txBody>
      </p:sp>
      <p:sp>
        <p:nvSpPr>
          <p:cNvPr id="144" name="Google Shape;144;p18"/>
          <p:cNvSpPr txBox="1"/>
          <p:nvPr>
            <p:ph idx="1" type="body"/>
          </p:nvPr>
        </p:nvSpPr>
        <p:spPr>
          <a:xfrm>
            <a:off x="1025907" y="1979837"/>
            <a:ext cx="8640300" cy="4680000"/>
          </a:xfrm>
          <a:prstGeom prst="rect">
            <a:avLst/>
          </a:prstGeom>
        </p:spPr>
        <p:txBody>
          <a:bodyPr anchorCtr="0" anchor="t" bIns="0" lIns="0" spcFirstLastPara="1" rIns="0" wrap="square" tIns="0">
            <a:normAutofit/>
          </a:bodyPr>
          <a:lstStyle/>
          <a:p>
            <a:pPr indent="0" lvl="0" marL="0" rtl="0" algn="just">
              <a:spcBef>
                <a:spcPts val="1102"/>
              </a:spcBef>
              <a:spcAft>
                <a:spcPts val="0"/>
              </a:spcAft>
              <a:buNone/>
            </a:pPr>
            <a:r>
              <a:rPr b="1" lang="pl-PL"/>
              <a:t>Zarządzanie przez rezultaty (ZPR)</a:t>
            </a:r>
            <a:r>
              <a:rPr lang="pl-PL"/>
              <a:t> to podejście koncentrujące się na osiąganiu jasno określonych celów i efektów działań, a nie tylko na wykonywaniu procedur czy realizacji zadań. Główne założenia ZPR w jednostkach samorządu terytorialnego (JST) to:</a:t>
            </a:r>
            <a:endParaRPr/>
          </a:p>
          <a:p>
            <a:pPr indent="-342900" lvl="0" marL="457200" rtl="0" algn="just">
              <a:spcBef>
                <a:spcPts val="1102"/>
              </a:spcBef>
              <a:spcAft>
                <a:spcPts val="0"/>
              </a:spcAft>
              <a:buSzPts val="1800"/>
              <a:buChar char="•"/>
            </a:pPr>
            <a:r>
              <a:rPr lang="pl-PL"/>
              <a:t>planowanie działań opartych na mierzalnych celach,</a:t>
            </a:r>
            <a:endParaRPr/>
          </a:p>
          <a:p>
            <a:pPr indent="-342900" lvl="0" marL="457200" rtl="0" algn="just">
              <a:spcBef>
                <a:spcPts val="0"/>
              </a:spcBef>
              <a:spcAft>
                <a:spcPts val="0"/>
              </a:spcAft>
              <a:buSzPts val="1800"/>
              <a:buChar char="•"/>
            </a:pPr>
            <a:r>
              <a:rPr lang="pl-PL"/>
              <a:t>ocena skuteczności poprzez analizę osiągniętych rezultatów,</a:t>
            </a:r>
            <a:endParaRPr/>
          </a:p>
          <a:p>
            <a:pPr indent="-342900" lvl="0" marL="457200" rtl="0" algn="just">
              <a:spcBef>
                <a:spcPts val="0"/>
              </a:spcBef>
              <a:spcAft>
                <a:spcPts val="0"/>
              </a:spcAft>
              <a:buSzPts val="1800"/>
              <a:buChar char="•"/>
            </a:pPr>
            <a:r>
              <a:rPr lang="pl-PL"/>
              <a:t>ciągłe doskonalenie procesów zarządczych w oparciu o wyniki.</a:t>
            </a:r>
            <a:endParaRPr/>
          </a:p>
          <a:p>
            <a:pPr indent="0" lvl="0" marL="0" rtl="0" algn="l">
              <a:spcBef>
                <a:spcPts val="1102"/>
              </a:spcBef>
              <a:spcAft>
                <a:spcPts val="0"/>
              </a:spcAft>
              <a:buNone/>
            </a:pPr>
            <a:r>
              <a:t/>
            </a:r>
            <a:endParaRPr/>
          </a:p>
        </p:txBody>
      </p:sp>
      <p:sp>
        <p:nvSpPr>
          <p:cNvPr id="145" name="Google Shape;145;p18"/>
          <p:cNvSpPr txBox="1"/>
          <p:nvPr>
            <p:ph idx="12" type="sldNum"/>
          </p:nvPr>
        </p:nvSpPr>
        <p:spPr>
          <a:xfrm>
            <a:off x="8585200" y="7019837"/>
            <a:ext cx="1080000" cy="180000"/>
          </a:xfrm>
          <a:prstGeom prst="rect">
            <a:avLst/>
          </a:prstGeom>
        </p:spPr>
        <p:txBody>
          <a:bodyPr anchorCtr="0" anchor="ctr" bIns="72000" lIns="0" spcFirstLastPara="1" rIns="0" wrap="square" tIns="720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0" name="Shape 150"/>
        <p:cNvGrpSpPr/>
        <p:nvPr/>
      </p:nvGrpSpPr>
      <p:grpSpPr>
        <a:xfrm>
          <a:off x="0" y="0"/>
          <a:ext cx="0" cy="0"/>
          <a:chOff x="0" y="0"/>
          <a:chExt cx="0" cy="0"/>
        </a:xfrm>
      </p:grpSpPr>
      <p:sp>
        <p:nvSpPr>
          <p:cNvPr id="151" name="Google Shape;151;p19"/>
          <p:cNvSpPr txBox="1"/>
          <p:nvPr>
            <p:ph type="title"/>
          </p:nvPr>
        </p:nvSpPr>
        <p:spPr>
          <a:xfrm>
            <a:off x="1025525" y="899836"/>
            <a:ext cx="8640300" cy="1080000"/>
          </a:xfrm>
          <a:prstGeom prst="rect">
            <a:avLst/>
          </a:prstGeom>
        </p:spPr>
        <p:txBody>
          <a:bodyPr anchorCtr="0" anchor="t" bIns="0" lIns="0" spcFirstLastPara="1" rIns="0" wrap="square" tIns="0">
            <a:normAutofit/>
          </a:bodyPr>
          <a:lstStyle/>
          <a:p>
            <a:pPr indent="0" lvl="0" marL="0" rtl="0" algn="l">
              <a:spcBef>
                <a:spcPts val="0"/>
              </a:spcBef>
              <a:spcAft>
                <a:spcPts val="0"/>
              </a:spcAft>
              <a:buNone/>
            </a:pPr>
            <a:r>
              <a:rPr lang="pl-PL"/>
              <a:t>Budżet zadaniowy</a:t>
            </a:r>
            <a:endParaRPr/>
          </a:p>
        </p:txBody>
      </p:sp>
      <p:sp>
        <p:nvSpPr>
          <p:cNvPr id="152" name="Google Shape;152;p19"/>
          <p:cNvSpPr txBox="1"/>
          <p:nvPr>
            <p:ph idx="1" type="body"/>
          </p:nvPr>
        </p:nvSpPr>
        <p:spPr>
          <a:xfrm>
            <a:off x="1025907" y="1979837"/>
            <a:ext cx="8640300" cy="4680000"/>
          </a:xfrm>
          <a:prstGeom prst="rect">
            <a:avLst/>
          </a:prstGeom>
        </p:spPr>
        <p:txBody>
          <a:bodyPr anchorCtr="0" anchor="t" bIns="0" lIns="0" spcFirstLastPara="1" rIns="0" wrap="square" tIns="0">
            <a:normAutofit/>
          </a:bodyPr>
          <a:lstStyle/>
          <a:p>
            <a:pPr indent="0" lvl="0" marL="0" rtl="0" algn="just">
              <a:spcBef>
                <a:spcPts val="1102"/>
              </a:spcBef>
              <a:spcAft>
                <a:spcPts val="0"/>
              </a:spcAft>
              <a:buNone/>
            </a:pPr>
            <a:r>
              <a:rPr b="1" lang="pl-PL"/>
              <a:t>Budżet zadaniowy</a:t>
            </a:r>
            <a:r>
              <a:rPr lang="pl-PL"/>
              <a:t> stanowi praktyczne narzędzie ZPR – polega na powiązaniu wydatków z konkretnymi zadaniami publicznymi, których realizacja przynosi pożądane rezultaty społeczno-gospodarcze. W budżecie zadaniowym uwzględnia się:</a:t>
            </a:r>
            <a:endParaRPr/>
          </a:p>
          <a:p>
            <a:pPr indent="-342900" lvl="0" marL="457200" rtl="0" algn="just">
              <a:spcBef>
                <a:spcPts val="1102"/>
              </a:spcBef>
              <a:spcAft>
                <a:spcPts val="0"/>
              </a:spcAft>
              <a:buSzPts val="1800"/>
              <a:buChar char="•"/>
            </a:pPr>
            <a:r>
              <a:rPr lang="pl-PL"/>
              <a:t>cel realizacji zadania,</a:t>
            </a:r>
            <a:endParaRPr/>
          </a:p>
          <a:p>
            <a:pPr indent="-342900" lvl="0" marL="457200" rtl="0" algn="just">
              <a:spcBef>
                <a:spcPts val="0"/>
              </a:spcBef>
              <a:spcAft>
                <a:spcPts val="0"/>
              </a:spcAft>
              <a:buSzPts val="1800"/>
              <a:buChar char="•"/>
            </a:pPr>
            <a:r>
              <a:rPr lang="pl-PL"/>
              <a:t>mierniki efektów i rezultatów,</a:t>
            </a:r>
            <a:endParaRPr/>
          </a:p>
          <a:p>
            <a:pPr indent="-342900" lvl="0" marL="457200" rtl="0" algn="just">
              <a:spcBef>
                <a:spcPts val="0"/>
              </a:spcBef>
              <a:spcAft>
                <a:spcPts val="0"/>
              </a:spcAft>
              <a:buSzPts val="1800"/>
              <a:buChar char="•"/>
            </a:pPr>
            <a:r>
              <a:rPr lang="pl-PL"/>
              <a:t>koszt realizacji poszczególnych działań,</a:t>
            </a:r>
            <a:endParaRPr/>
          </a:p>
          <a:p>
            <a:pPr indent="-342900" lvl="0" marL="457200" rtl="0" algn="just">
              <a:spcBef>
                <a:spcPts val="0"/>
              </a:spcBef>
              <a:spcAft>
                <a:spcPts val="0"/>
              </a:spcAft>
              <a:buSzPts val="1800"/>
              <a:buChar char="•"/>
            </a:pPr>
            <a:r>
              <a:rPr lang="pl-PL"/>
              <a:t>ocenę efektywności poniesionych nakładów.</a:t>
            </a:r>
            <a:endParaRPr/>
          </a:p>
          <a:p>
            <a:pPr indent="0" lvl="0" marL="0" rtl="0" algn="l">
              <a:spcBef>
                <a:spcPts val="1102"/>
              </a:spcBef>
              <a:spcAft>
                <a:spcPts val="0"/>
              </a:spcAft>
              <a:buNone/>
            </a:pPr>
            <a:r>
              <a:t/>
            </a:r>
            <a:endParaRPr/>
          </a:p>
        </p:txBody>
      </p:sp>
      <p:sp>
        <p:nvSpPr>
          <p:cNvPr id="153" name="Google Shape;153;p19"/>
          <p:cNvSpPr txBox="1"/>
          <p:nvPr>
            <p:ph idx="12" type="sldNum"/>
          </p:nvPr>
        </p:nvSpPr>
        <p:spPr>
          <a:xfrm>
            <a:off x="8585200" y="7019837"/>
            <a:ext cx="1080000" cy="180000"/>
          </a:xfrm>
          <a:prstGeom prst="rect">
            <a:avLst/>
          </a:prstGeom>
        </p:spPr>
        <p:txBody>
          <a:bodyPr anchorCtr="0" anchor="ctr" bIns="72000" lIns="0" spcFirstLastPara="1" rIns="0" wrap="square" tIns="720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8" name="Shape 158"/>
        <p:cNvGrpSpPr/>
        <p:nvPr/>
      </p:nvGrpSpPr>
      <p:grpSpPr>
        <a:xfrm>
          <a:off x="0" y="0"/>
          <a:ext cx="0" cy="0"/>
          <a:chOff x="0" y="0"/>
          <a:chExt cx="0" cy="0"/>
        </a:xfrm>
      </p:grpSpPr>
      <p:sp>
        <p:nvSpPr>
          <p:cNvPr id="159" name="Google Shape;159;p20"/>
          <p:cNvSpPr txBox="1"/>
          <p:nvPr>
            <p:ph type="title"/>
          </p:nvPr>
        </p:nvSpPr>
        <p:spPr>
          <a:xfrm>
            <a:off x="1025525" y="899836"/>
            <a:ext cx="8640300" cy="1080000"/>
          </a:xfrm>
          <a:prstGeom prst="rect">
            <a:avLst/>
          </a:prstGeom>
        </p:spPr>
        <p:txBody>
          <a:bodyPr anchorCtr="0" anchor="t" bIns="0" lIns="0" spcFirstLastPara="1" rIns="0" wrap="square" tIns="0">
            <a:normAutofit/>
          </a:bodyPr>
          <a:lstStyle/>
          <a:p>
            <a:pPr indent="0" lvl="0" marL="0" rtl="0" algn="l">
              <a:spcBef>
                <a:spcPts val="0"/>
              </a:spcBef>
              <a:spcAft>
                <a:spcPts val="0"/>
              </a:spcAft>
              <a:buNone/>
            </a:pPr>
            <a:r>
              <a:rPr lang="pl-PL"/>
              <a:t>Kontrola zarządcza</a:t>
            </a:r>
            <a:endParaRPr/>
          </a:p>
        </p:txBody>
      </p:sp>
      <p:sp>
        <p:nvSpPr>
          <p:cNvPr id="160" name="Google Shape;160;p20"/>
          <p:cNvSpPr txBox="1"/>
          <p:nvPr>
            <p:ph idx="1" type="body"/>
          </p:nvPr>
        </p:nvSpPr>
        <p:spPr>
          <a:xfrm>
            <a:off x="1025907" y="1979837"/>
            <a:ext cx="8640300" cy="4680000"/>
          </a:xfrm>
          <a:prstGeom prst="rect">
            <a:avLst/>
          </a:prstGeom>
        </p:spPr>
        <p:txBody>
          <a:bodyPr anchorCtr="0" anchor="t" bIns="0" lIns="0" spcFirstLastPara="1" rIns="0" wrap="square" tIns="0">
            <a:normAutofit/>
          </a:bodyPr>
          <a:lstStyle/>
          <a:p>
            <a:pPr indent="0" lvl="0" marL="0" rtl="0" algn="just">
              <a:spcBef>
                <a:spcPts val="1102"/>
              </a:spcBef>
              <a:spcAft>
                <a:spcPts val="0"/>
              </a:spcAft>
              <a:buNone/>
            </a:pPr>
            <a:r>
              <a:rPr lang="pl-PL"/>
              <a:t>Kontrola zarządcza w JST jest procesem zapewniającym realizację celów i zadań w sposób zgodny z prawem, efektywny i oszczędny. Elementy kontroli zarządczej to m.in.:</a:t>
            </a:r>
            <a:endParaRPr/>
          </a:p>
          <a:p>
            <a:pPr indent="-342900" lvl="0" marL="457200" rtl="0" algn="just">
              <a:spcBef>
                <a:spcPts val="1102"/>
              </a:spcBef>
              <a:spcAft>
                <a:spcPts val="0"/>
              </a:spcAft>
              <a:buSzPts val="1800"/>
              <a:buChar char="•"/>
            </a:pPr>
            <a:r>
              <a:rPr lang="pl-PL"/>
              <a:t>definiowanie celów i zadań jednostki,</a:t>
            </a:r>
            <a:endParaRPr/>
          </a:p>
          <a:p>
            <a:pPr indent="-342900" lvl="0" marL="457200" rtl="0" algn="just">
              <a:spcBef>
                <a:spcPts val="0"/>
              </a:spcBef>
              <a:spcAft>
                <a:spcPts val="0"/>
              </a:spcAft>
              <a:buSzPts val="1800"/>
              <a:buChar char="•"/>
            </a:pPr>
            <a:r>
              <a:rPr lang="pl-PL"/>
              <a:t>analiza ryzyk,</a:t>
            </a:r>
            <a:endParaRPr/>
          </a:p>
          <a:p>
            <a:pPr indent="-342900" lvl="0" marL="457200" rtl="0" algn="just">
              <a:spcBef>
                <a:spcPts val="0"/>
              </a:spcBef>
              <a:spcAft>
                <a:spcPts val="0"/>
              </a:spcAft>
              <a:buSzPts val="1800"/>
              <a:buChar char="•"/>
            </a:pPr>
            <a:r>
              <a:rPr lang="pl-PL"/>
              <a:t>system monitorowania wykonania zadań i osiągania celów,</a:t>
            </a:r>
            <a:endParaRPr/>
          </a:p>
          <a:p>
            <a:pPr indent="-342900" lvl="0" marL="457200" rtl="0" algn="just">
              <a:spcBef>
                <a:spcPts val="0"/>
              </a:spcBef>
              <a:spcAft>
                <a:spcPts val="0"/>
              </a:spcAft>
              <a:buSzPts val="1800"/>
              <a:buChar char="•"/>
            </a:pPr>
            <a:r>
              <a:rPr lang="pl-PL"/>
              <a:t>ocena efektywności działań.</a:t>
            </a:r>
            <a:endParaRPr/>
          </a:p>
          <a:p>
            <a:pPr indent="0" lvl="0" marL="0" rtl="0" algn="l">
              <a:spcBef>
                <a:spcPts val="1102"/>
              </a:spcBef>
              <a:spcAft>
                <a:spcPts val="0"/>
              </a:spcAft>
              <a:buNone/>
            </a:pPr>
            <a:r>
              <a:t/>
            </a:r>
            <a:endParaRPr/>
          </a:p>
        </p:txBody>
      </p:sp>
      <p:sp>
        <p:nvSpPr>
          <p:cNvPr id="161" name="Google Shape;161;p20"/>
          <p:cNvSpPr txBox="1"/>
          <p:nvPr>
            <p:ph idx="12" type="sldNum"/>
          </p:nvPr>
        </p:nvSpPr>
        <p:spPr>
          <a:xfrm>
            <a:off x="8585200" y="7019837"/>
            <a:ext cx="1080000" cy="180000"/>
          </a:xfrm>
          <a:prstGeom prst="rect">
            <a:avLst/>
          </a:prstGeom>
        </p:spPr>
        <p:txBody>
          <a:bodyPr anchorCtr="0" anchor="ctr" bIns="72000" lIns="0" spcFirstLastPara="1" rIns="0" wrap="square" tIns="720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sld>
</file>

<file path=ppt/theme/theme1.xml><?xml version="1.0" encoding="utf-8"?>
<a:theme xmlns:a="http://schemas.openxmlformats.org/drawingml/2006/main" xmlns:r="http://schemas.openxmlformats.org/officeDocument/2006/relationships" name="Motyw pakietu Office">
  <a:themeElements>
    <a:clrScheme name="Niestandardowy 8">
      <a:dk1>
        <a:srgbClr val="000000"/>
      </a:dk1>
      <a:lt1>
        <a:srgbClr val="FFFFFF"/>
      </a:lt1>
      <a:dk2>
        <a:srgbClr val="002073"/>
      </a:dk2>
      <a:lt2>
        <a:srgbClr val="FFFFFF"/>
      </a:lt2>
      <a:accent1>
        <a:srgbClr val="003399"/>
      </a:accent1>
      <a:accent2>
        <a:srgbClr val="A6D3FF"/>
      </a:accent2>
      <a:accent3>
        <a:srgbClr val="FFD618"/>
      </a:accent3>
      <a:accent4>
        <a:srgbClr val="0051B0"/>
      </a:accent4>
      <a:accent5>
        <a:srgbClr val="6BB1E2"/>
      </a:accent5>
      <a:accent6>
        <a:srgbClr val="FFE60B"/>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Motyw pakietu Office">
  <a:themeElements>
    <a:clrScheme name="Pakiet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